
<file path=[Content_Types].xml><?xml version="1.0" encoding="utf-8"?>
<Types xmlns="http://schemas.openxmlformats.org/package/2006/content-types">
  <Default Extension="jpeg" ContentType="image/jpeg"/>
  <Default Extension="mp4" ContentType="video/mp4"/>
  <Default Extension="png" ContentType="image/png"/>
  <Default Extension="rels" ContentType="application/vnd.openxmlformats-package.relationships+xml"/>
  <Default Extension="xml" ContentType="application/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presentation.xml" ContentType="application/vnd.openxmlformats-officedocument.presentationml.presentation.main+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Masters/slideMaster1.xml" ContentType="application/vnd.openxmlformats-officedocument.presentationml.slideMaster+xml"/>
  <Override PartName="/ppt/theme/theme2.xml" ContentType="application/vnd.openxmlformats-officedocument.theme+xml"/>
  <Override PartName="/ppt/notesMasters/notesMaster1.xml" ContentType="application/vnd.openxmlformats-officedocument.presentationml.notesMaster+xml"/>
  <Override PartName="/ppt/theme/theme1.xml" ContentType="application/vnd.openxmlformats-officedocument.theme+xml"/>
  <Override PartName="/ppt/viewProps.xml" ContentType="application/vnd.openxmlformats-officedocument.presentationml.viewProps+xml"/>
  <Override PartName="/ppt/presProps.xml" ContentType="application/vnd.openxmlformats-officedocument.presentationml.presProps+xml"/>
  <Override PartName="/ppt/tableStyles.xml" ContentType="application/vnd.openxmlformats-officedocument.presentationml.tableStyles+xml"/>
  <Override PartName="/docProps/app.xml" ContentType="application/vnd.openxmlformats-officedocument.extended-properties+xml"/>
  <Override PartName="/docProps/core.xml" ContentType="application/vnd.openxmlformats-package.core-properties+xml"/>
  <Override PartName="/customXml/itemProps1.xml" ContentType="application/vnd.openxmlformats-officedocument.customXmlProperties+xml"/>
  <Override PartName="/customXml/itemProps2.xml" ContentType="application/vnd.openxmlformats-officedocument.customXml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notesMasterIdLst>
    <p:notesMasterId r:id="rId26"/>
  </p:notes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70" r:id="rId15"/>
    <p:sldId id="269" r:id="rId16"/>
    <p:sldId id="271" r:id="rId17"/>
    <p:sldId id="272" r:id="rId18"/>
    <p:sldId id="273" r:id="rId19"/>
    <p:sldId id="274" r:id="rId20"/>
    <p:sldId id="275" r:id="rId21"/>
    <p:sldId id="276" r:id="rId22"/>
    <p:sldId id="277" r:id="rId23"/>
    <p:sldId id="278" r:id="rId24"/>
    <p:sldId id="279" r:id="rId25"/>
  </p:sldIdLst>
  <p:sldSz cx="12192000" cy="6858000"/>
  <p:notesSz cx="6858000" cy="9144000"/>
  <p:defaultTextStyle>
    <a:defPPr>
      <a:defRPr lang="es-G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63239"/>
    <a:srgbClr val="48AAE0"/>
    <a:srgbClr val="001D42"/>
    <a:srgbClr val="323232"/>
    <a:srgbClr val="E1DE31"/>
  </p:clrMru>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a:tblStyle styleId="{5C22544A-7EE6-4342-B048-85BDC9FD1C3A}" styleName="Estilo medio 2 - Énfasis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486"/>
    <p:restoredTop sz="94674"/>
  </p:normalViewPr>
  <p:slideViewPr>
    <p:cSldViewPr snapToGrid="0">
      <p:cViewPr varScale="1">
        <p:scale>
          <a:sx n="124" d="100"/>
          <a:sy n="124" d="100"/>
        </p:scale>
        <p:origin x="648" y="16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notesMaster" Target="notesMasters/notesMaster1.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29"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customXml" Target="../customXml/item2.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viewProps" Target="viewProps.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customXml" Target="../customXml/item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presProps" Target="presProps.xml"/><Relationship Id="rId30" Type="http://schemas.openxmlformats.org/officeDocument/2006/relationships/tableStyles" Target="tableStyle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encabezado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s-GT"/>
          </a:p>
        </p:txBody>
      </p:sp>
      <p:sp>
        <p:nvSpPr>
          <p:cNvPr id="3" name="Marcador de fecha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AC073A05-0611-4343-863F-2EE296F3C692}" type="datetimeFigureOut">
              <a:rPr lang="es-GT" smtClean="0"/>
              <a:t>30/06/23</a:t>
            </a:fld>
            <a:endParaRPr lang="es-GT"/>
          </a:p>
        </p:txBody>
      </p:sp>
      <p:sp>
        <p:nvSpPr>
          <p:cNvPr id="4" name="Marcador de imagen de diapositiva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s-GT"/>
          </a:p>
        </p:txBody>
      </p:sp>
      <p:sp>
        <p:nvSpPr>
          <p:cNvPr id="5" name="Marcador de notas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s-MX"/>
              <a:t>Haga clic para modificar los estilos de texto del patrón</a:t>
            </a:r>
          </a:p>
          <a:p>
            <a:pPr lvl="1"/>
            <a:r>
              <a:rPr lang="es-MX"/>
              <a:t>Segundo nivel</a:t>
            </a:r>
          </a:p>
          <a:p>
            <a:pPr lvl="2"/>
            <a:r>
              <a:rPr lang="es-MX"/>
              <a:t>Tercer nivel</a:t>
            </a:r>
          </a:p>
          <a:p>
            <a:pPr lvl="3"/>
            <a:r>
              <a:rPr lang="es-MX"/>
              <a:t>Cuarto nivel</a:t>
            </a:r>
          </a:p>
          <a:p>
            <a:pPr lvl="4"/>
            <a:r>
              <a:rPr lang="es-MX"/>
              <a:t>Quinto nivel</a:t>
            </a:r>
            <a:endParaRPr lang="es-GT"/>
          </a:p>
        </p:txBody>
      </p:sp>
      <p:sp>
        <p:nvSpPr>
          <p:cNvPr id="6" name="Marcador de pie de página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s-GT"/>
          </a:p>
        </p:txBody>
      </p:sp>
      <p:sp>
        <p:nvSpPr>
          <p:cNvPr id="7" name="Marcador de número de diapositiva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C8C3CA1B-7F25-3C43-AE0A-14E087A0CD42}" type="slidenum">
              <a:rPr lang="es-GT" smtClean="0"/>
              <a:t>‹Nº›</a:t>
            </a:fld>
            <a:endParaRPr lang="es-GT"/>
          </a:p>
        </p:txBody>
      </p:sp>
    </p:spTree>
    <p:extLst>
      <p:ext uri="{BB962C8B-B14F-4D97-AF65-F5344CB8AC3E}">
        <p14:creationId xmlns:p14="http://schemas.microsoft.com/office/powerpoint/2010/main" val="3247083243"/>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slideLayouts/_rels/slideLayout1.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4.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5.png"/><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6.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7.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Diapositiva de título">
    <p:spTree>
      <p:nvGrpSpPr>
        <p:cNvPr id="1" name=""/>
        <p:cNvGrpSpPr/>
        <p:nvPr/>
      </p:nvGrpSpPr>
      <p:grpSpPr>
        <a:xfrm>
          <a:off x="0" y="0"/>
          <a:ext cx="0" cy="0"/>
          <a:chOff x="0" y="0"/>
          <a:chExt cx="0" cy="0"/>
        </a:xfrm>
      </p:grpSpPr>
      <p:pic>
        <p:nvPicPr>
          <p:cNvPr id="8" name="Imagen 7">
            <a:extLst>
              <a:ext uri="{FF2B5EF4-FFF2-40B4-BE49-F238E27FC236}">
                <a16:creationId xmlns:a16="http://schemas.microsoft.com/office/drawing/2014/main" id="{27909B21-ECA2-7981-C189-1D8C0B7D8B9A}"/>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Rectángulo 1">
            <a:extLst>
              <a:ext uri="{FF2B5EF4-FFF2-40B4-BE49-F238E27FC236}">
                <a16:creationId xmlns:a16="http://schemas.microsoft.com/office/drawing/2014/main" id="{171A9748-8F85-DBDF-7213-2BFF7D8FC4F7}"/>
              </a:ext>
            </a:extLst>
          </p:cNvPr>
          <p:cNvSpPr/>
          <p:nvPr userDrawn="1"/>
        </p:nvSpPr>
        <p:spPr>
          <a:xfrm>
            <a:off x="9548261" y="5611528"/>
            <a:ext cx="2107933" cy="596767"/>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Tree>
    <p:extLst>
      <p:ext uri="{BB962C8B-B14F-4D97-AF65-F5344CB8AC3E}">
        <p14:creationId xmlns:p14="http://schemas.microsoft.com/office/powerpoint/2010/main" val="66607889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ítulo y objetos">
    <p:spTree>
      <p:nvGrpSpPr>
        <p:cNvPr id="1" name=""/>
        <p:cNvGrpSpPr/>
        <p:nvPr/>
      </p:nvGrpSpPr>
      <p:grpSpPr>
        <a:xfrm>
          <a:off x="0" y="0"/>
          <a:ext cx="0" cy="0"/>
          <a:chOff x="0" y="0"/>
          <a:chExt cx="0" cy="0"/>
        </a:xfrm>
      </p:grpSpPr>
      <p:pic>
        <p:nvPicPr>
          <p:cNvPr id="8" name="Imagen 7">
            <a:extLst>
              <a:ext uri="{FF2B5EF4-FFF2-40B4-BE49-F238E27FC236}">
                <a16:creationId xmlns:a16="http://schemas.microsoft.com/office/drawing/2014/main" id="{6584DF9F-6D49-DC26-E52C-0993E5067C76}"/>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p:txBody>
          <a:bodyPr/>
          <a:lstStyle>
            <a:lvl1pPr>
              <a:defRPr>
                <a:solidFill>
                  <a:srgbClr val="E1DE31"/>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s-MX"/>
              <a:t>Haga clic para modificar los estilos de texto del patrón</a:t>
            </a:r>
          </a:p>
          <a:p>
            <a:pPr lvl="1"/>
            <a:r>
              <a:rPr lang="es-MX"/>
              <a:t>Segundo nivel</a:t>
            </a:r>
          </a:p>
          <a:p>
            <a:pPr lvl="2"/>
            <a:r>
              <a:rPr lang="es-MX"/>
              <a:t>Tercer nivel</a:t>
            </a:r>
          </a:p>
          <a:p>
            <a:pPr lvl="3"/>
            <a:r>
              <a:rPr lang="es-MX"/>
              <a:t>Cuarto nivel</a:t>
            </a:r>
          </a:p>
          <a:p>
            <a:pPr lvl="4"/>
            <a:r>
              <a:rPr lang="es-MX"/>
              <a:t>Quinto nivel</a:t>
            </a:r>
            <a:endParaRPr lang="es-GT"/>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20251665"/>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1_Título y objetos">
    <p:spTree>
      <p:nvGrpSpPr>
        <p:cNvPr id="1" name=""/>
        <p:cNvGrpSpPr/>
        <p:nvPr/>
      </p:nvGrpSpPr>
      <p:grpSpPr>
        <a:xfrm>
          <a:off x="0" y="0"/>
          <a:ext cx="0" cy="0"/>
          <a:chOff x="0" y="0"/>
          <a:chExt cx="0" cy="0"/>
        </a:xfrm>
      </p:grpSpPr>
      <p:pic>
        <p:nvPicPr>
          <p:cNvPr id="5" name="Imagen 4">
            <a:extLst>
              <a:ext uri="{FF2B5EF4-FFF2-40B4-BE49-F238E27FC236}">
                <a16:creationId xmlns:a16="http://schemas.microsoft.com/office/drawing/2014/main" id="{4310D5B4-0490-AEC9-AB0B-95B3C2A8B4E8}"/>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p:txBody>
          <a:bodyPr/>
          <a:lstStyle>
            <a:lvl1pPr>
              <a:defRPr>
                <a:solidFill>
                  <a:srgbClr val="001D42"/>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s-MX"/>
              <a:t>Haga clic para modificar los estilos de texto del patrón</a:t>
            </a:r>
          </a:p>
          <a:p>
            <a:pPr lvl="1"/>
            <a:r>
              <a:rPr lang="es-MX"/>
              <a:t>Segundo nivel</a:t>
            </a:r>
          </a:p>
          <a:p>
            <a:pPr lvl="2"/>
            <a:r>
              <a:rPr lang="es-MX"/>
              <a:t>Tercer nivel</a:t>
            </a:r>
          </a:p>
          <a:p>
            <a:pPr lvl="3"/>
            <a:r>
              <a:rPr lang="es-MX"/>
              <a:t>Cuarto nivel</a:t>
            </a:r>
          </a:p>
          <a:p>
            <a:pPr lvl="4"/>
            <a:r>
              <a:rPr lang="es-MX"/>
              <a:t>Quinto nivel</a:t>
            </a:r>
            <a:endParaRPr lang="es-GT"/>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1443085108"/>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obj" preserve="1">
  <p:cSld name="2_Título y objetos">
    <p:spTree>
      <p:nvGrpSpPr>
        <p:cNvPr id="1" name=""/>
        <p:cNvGrpSpPr/>
        <p:nvPr/>
      </p:nvGrpSpPr>
      <p:grpSpPr>
        <a:xfrm>
          <a:off x="0" y="0"/>
          <a:ext cx="0" cy="0"/>
          <a:chOff x="0" y="0"/>
          <a:chExt cx="0" cy="0"/>
        </a:xfrm>
      </p:grpSpPr>
      <p:pic>
        <p:nvPicPr>
          <p:cNvPr id="5" name="Imagen 4">
            <a:extLst>
              <a:ext uri="{FF2B5EF4-FFF2-40B4-BE49-F238E27FC236}">
                <a16:creationId xmlns:a16="http://schemas.microsoft.com/office/drawing/2014/main" id="{9044DC1F-78EE-88E8-18F6-F03CD4CC9B5C}"/>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p:txBody>
          <a:bodyPr/>
          <a:lstStyle>
            <a:lvl1pPr>
              <a:defRPr>
                <a:solidFill>
                  <a:srgbClr val="001D42"/>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p:txBody>
          <a:bodyPr/>
          <a:lstStyle>
            <a:lvl1pPr>
              <a:defRPr>
                <a:solidFill>
                  <a:schemeClr val="bg1"/>
                </a:solidFill>
              </a:defRPr>
            </a:lvl1pPr>
            <a:lvl2pPr>
              <a:defRPr>
                <a:solidFill>
                  <a:schemeClr val="bg1"/>
                </a:solidFill>
              </a:defRPr>
            </a:lvl2pPr>
            <a:lvl3pPr>
              <a:defRPr>
                <a:solidFill>
                  <a:schemeClr val="bg1"/>
                </a:solidFill>
              </a:defRPr>
            </a:lvl3pPr>
            <a:lvl4pPr>
              <a:defRPr>
                <a:solidFill>
                  <a:schemeClr val="bg1"/>
                </a:solidFill>
              </a:defRPr>
            </a:lvl4pPr>
            <a:lvl5pPr>
              <a:defRPr>
                <a:solidFill>
                  <a:schemeClr val="bg1"/>
                </a:solidFill>
              </a:defRPr>
            </a:lvl5pPr>
          </a:lstStyle>
          <a:p>
            <a:pPr lvl="0"/>
            <a:r>
              <a:rPr lang="es-MX"/>
              <a:t>Haga clic para modificar los estilos de texto del patrón</a:t>
            </a:r>
          </a:p>
          <a:p>
            <a:pPr lvl="1"/>
            <a:r>
              <a:rPr lang="es-MX"/>
              <a:t>Segundo nivel</a:t>
            </a:r>
          </a:p>
          <a:p>
            <a:pPr lvl="2"/>
            <a:r>
              <a:rPr lang="es-MX"/>
              <a:t>Tercer nivel</a:t>
            </a:r>
          </a:p>
          <a:p>
            <a:pPr lvl="3"/>
            <a:r>
              <a:rPr lang="es-MX"/>
              <a:t>Cuarto nivel</a:t>
            </a:r>
          </a:p>
          <a:p>
            <a:pPr lvl="4"/>
            <a:r>
              <a:rPr lang="es-MX"/>
              <a:t>Quinto nivel</a:t>
            </a:r>
            <a:endParaRPr lang="es-GT"/>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384651199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obj" preserve="1">
  <p:cSld name="3_Título y objetos">
    <p:spTree>
      <p:nvGrpSpPr>
        <p:cNvPr id="1" name=""/>
        <p:cNvGrpSpPr/>
        <p:nvPr/>
      </p:nvGrpSpPr>
      <p:grpSpPr>
        <a:xfrm>
          <a:off x="0" y="0"/>
          <a:ext cx="0" cy="0"/>
          <a:chOff x="0" y="0"/>
          <a:chExt cx="0" cy="0"/>
        </a:xfrm>
      </p:grpSpPr>
      <p:pic>
        <p:nvPicPr>
          <p:cNvPr id="6" name="Imagen 5">
            <a:extLst>
              <a:ext uri="{FF2B5EF4-FFF2-40B4-BE49-F238E27FC236}">
                <a16:creationId xmlns:a16="http://schemas.microsoft.com/office/drawing/2014/main" id="{027D08F9-7425-611A-78B3-C9253EEA1E48}"/>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a:xfrm>
            <a:off x="1479550" y="365125"/>
            <a:ext cx="9232900" cy="1325563"/>
          </a:xfrm>
        </p:spPr>
        <p:txBody>
          <a:bodyPr/>
          <a:lstStyle>
            <a:lvl1pPr algn="ctr">
              <a:defRPr>
                <a:solidFill>
                  <a:srgbClr val="001D42"/>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p:txBody>
          <a:bodyPr/>
          <a:lstStyle>
            <a:lvl1pPr>
              <a:defRPr>
                <a:solidFill>
                  <a:srgbClr val="323232"/>
                </a:solidFill>
              </a:defRPr>
            </a:lvl1pPr>
            <a:lvl2pPr>
              <a:defRPr>
                <a:solidFill>
                  <a:srgbClr val="323232"/>
                </a:solidFill>
              </a:defRPr>
            </a:lvl2pPr>
            <a:lvl3pPr>
              <a:defRPr>
                <a:solidFill>
                  <a:srgbClr val="323232"/>
                </a:solidFill>
              </a:defRPr>
            </a:lvl3pPr>
            <a:lvl4pPr>
              <a:defRPr>
                <a:solidFill>
                  <a:srgbClr val="323232"/>
                </a:solidFill>
              </a:defRPr>
            </a:lvl4pPr>
            <a:lvl5pPr>
              <a:defRPr>
                <a:solidFill>
                  <a:srgbClr val="323232"/>
                </a:solidFill>
              </a:defRPr>
            </a:lvl5pPr>
          </a:lstStyle>
          <a:p>
            <a:pPr lvl="0"/>
            <a:r>
              <a:rPr lang="es-MX" dirty="0"/>
              <a:t>Haga clic para modificar los estilos de texto del patrón</a:t>
            </a:r>
          </a:p>
          <a:p>
            <a:pPr lvl="1"/>
            <a:r>
              <a:rPr lang="es-MX" dirty="0"/>
              <a:t>Segundo nivel</a:t>
            </a:r>
          </a:p>
          <a:p>
            <a:pPr lvl="2"/>
            <a:r>
              <a:rPr lang="es-MX" dirty="0"/>
              <a:t>Tercer nivel</a:t>
            </a:r>
          </a:p>
          <a:p>
            <a:pPr lvl="3"/>
            <a:r>
              <a:rPr lang="es-MX" dirty="0"/>
              <a:t>Cuarto nivel</a:t>
            </a:r>
          </a:p>
          <a:p>
            <a:pPr lvl="4"/>
            <a:r>
              <a:rPr lang="es-MX" dirty="0"/>
              <a:t>Quinto nivel</a:t>
            </a:r>
            <a:endParaRPr lang="es-GT" dirty="0"/>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1849176454"/>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 preserve="1">
  <p:cSld name="4_Título y objetos">
    <p:spTree>
      <p:nvGrpSpPr>
        <p:cNvPr id="1" name=""/>
        <p:cNvGrpSpPr/>
        <p:nvPr/>
      </p:nvGrpSpPr>
      <p:grpSpPr>
        <a:xfrm>
          <a:off x="0" y="0"/>
          <a:ext cx="0" cy="0"/>
          <a:chOff x="0" y="0"/>
          <a:chExt cx="0" cy="0"/>
        </a:xfrm>
      </p:grpSpPr>
      <p:pic>
        <p:nvPicPr>
          <p:cNvPr id="5" name="Imagen 4">
            <a:extLst>
              <a:ext uri="{FF2B5EF4-FFF2-40B4-BE49-F238E27FC236}">
                <a16:creationId xmlns:a16="http://schemas.microsoft.com/office/drawing/2014/main" id="{0027D5AE-A640-5C05-D7C5-AB534CD13BA9}"/>
              </a:ext>
            </a:extLst>
          </p:cNvPr>
          <p:cNvPicPr>
            <a:picLocks noChangeAspect="1"/>
          </p:cNvPicPr>
          <p:nvPr userDrawn="1"/>
        </p:nvPicPr>
        <p:blipFill>
          <a:blip r:embed="rId2" cstate="screen">
            <a:extLst>
              <a:ext uri="{28A0092B-C50C-407E-A947-70E740481C1C}">
                <a14:useLocalDpi xmlns:a14="http://schemas.microsoft.com/office/drawing/2010/main"/>
              </a:ext>
            </a:extLst>
          </a:blip>
          <a:stretch>
            <a:fillRect/>
          </a:stretch>
        </p:blipFill>
        <p:spPr>
          <a:xfrm>
            <a:off x="0" y="0"/>
            <a:ext cx="12192000" cy="6858000"/>
          </a:xfrm>
          <a:prstGeom prst="rect">
            <a:avLst/>
          </a:prstGeom>
        </p:spPr>
      </p:pic>
      <p:sp>
        <p:nvSpPr>
          <p:cNvPr id="2" name="Título 1">
            <a:extLst>
              <a:ext uri="{FF2B5EF4-FFF2-40B4-BE49-F238E27FC236}">
                <a16:creationId xmlns:a16="http://schemas.microsoft.com/office/drawing/2014/main" id="{DC67B4B0-D05C-D4FF-F73C-85D64828BFC2}"/>
              </a:ext>
            </a:extLst>
          </p:cNvPr>
          <p:cNvSpPr>
            <a:spLocks noGrp="1"/>
          </p:cNvSpPr>
          <p:nvPr>
            <p:ph type="title"/>
          </p:nvPr>
        </p:nvSpPr>
        <p:spPr>
          <a:xfrm>
            <a:off x="1479550" y="681037"/>
            <a:ext cx="9232900" cy="1325563"/>
          </a:xfrm>
        </p:spPr>
        <p:txBody>
          <a:bodyPr/>
          <a:lstStyle>
            <a:lvl1pPr algn="ctr">
              <a:defRPr>
                <a:solidFill>
                  <a:srgbClr val="001D42"/>
                </a:solidFill>
              </a:defRPr>
            </a:lvl1pPr>
          </a:lstStyle>
          <a:p>
            <a:r>
              <a:rPr lang="es-MX" dirty="0"/>
              <a:t>Haz clic para modificar el estilo de título del patrón</a:t>
            </a:r>
            <a:endParaRPr lang="es-GT" dirty="0"/>
          </a:p>
        </p:txBody>
      </p:sp>
      <p:sp>
        <p:nvSpPr>
          <p:cNvPr id="3" name="Marcador de contenido 2">
            <a:extLst>
              <a:ext uri="{FF2B5EF4-FFF2-40B4-BE49-F238E27FC236}">
                <a16:creationId xmlns:a16="http://schemas.microsoft.com/office/drawing/2014/main" id="{B2637292-C0D5-1275-4D21-82AAFDC33447}"/>
              </a:ext>
            </a:extLst>
          </p:cNvPr>
          <p:cNvSpPr>
            <a:spLocks noGrp="1"/>
          </p:cNvSpPr>
          <p:nvPr>
            <p:ph idx="1"/>
          </p:nvPr>
        </p:nvSpPr>
        <p:spPr>
          <a:xfrm>
            <a:off x="838200" y="2273299"/>
            <a:ext cx="10515600" cy="3903663"/>
          </a:xfrm>
        </p:spPr>
        <p:txBody>
          <a:bodyPr/>
          <a:lstStyle>
            <a:lvl1pPr>
              <a:defRPr>
                <a:solidFill>
                  <a:srgbClr val="323232"/>
                </a:solidFill>
              </a:defRPr>
            </a:lvl1pPr>
            <a:lvl2pPr>
              <a:defRPr>
                <a:solidFill>
                  <a:srgbClr val="323232"/>
                </a:solidFill>
              </a:defRPr>
            </a:lvl2pPr>
            <a:lvl3pPr>
              <a:defRPr>
                <a:solidFill>
                  <a:srgbClr val="323232"/>
                </a:solidFill>
              </a:defRPr>
            </a:lvl3pPr>
            <a:lvl4pPr>
              <a:defRPr>
                <a:solidFill>
                  <a:srgbClr val="323232"/>
                </a:solidFill>
              </a:defRPr>
            </a:lvl4pPr>
            <a:lvl5pPr>
              <a:defRPr>
                <a:solidFill>
                  <a:srgbClr val="323232"/>
                </a:solidFill>
              </a:defRPr>
            </a:lvl5pPr>
          </a:lstStyle>
          <a:p>
            <a:pPr lvl="0"/>
            <a:r>
              <a:rPr lang="es-MX" dirty="0"/>
              <a:t>Haga clic para modificar los estilos de texto del patrón</a:t>
            </a:r>
          </a:p>
          <a:p>
            <a:pPr lvl="1"/>
            <a:r>
              <a:rPr lang="es-MX" dirty="0"/>
              <a:t>Segundo nivel</a:t>
            </a:r>
          </a:p>
          <a:p>
            <a:pPr lvl="2"/>
            <a:r>
              <a:rPr lang="es-MX" dirty="0"/>
              <a:t>Tercer nivel</a:t>
            </a:r>
          </a:p>
          <a:p>
            <a:pPr lvl="3"/>
            <a:r>
              <a:rPr lang="es-MX" dirty="0"/>
              <a:t>Cuarto nivel</a:t>
            </a:r>
          </a:p>
          <a:p>
            <a:pPr lvl="4"/>
            <a:r>
              <a:rPr lang="es-MX" dirty="0"/>
              <a:t>Quinto nivel</a:t>
            </a:r>
            <a:endParaRPr lang="es-GT" dirty="0"/>
          </a:p>
        </p:txBody>
      </p:sp>
      <p:pic>
        <p:nvPicPr>
          <p:cNvPr id="10" name="Imagen 9">
            <a:extLst>
              <a:ext uri="{FF2B5EF4-FFF2-40B4-BE49-F238E27FC236}">
                <a16:creationId xmlns:a16="http://schemas.microsoft.com/office/drawing/2014/main" id="{B7F0E548-CB58-D31E-462E-AA99276E70C1}"/>
              </a:ext>
            </a:extLst>
          </p:cNvPr>
          <p:cNvPicPr>
            <a:picLocks noChangeAspect="1"/>
          </p:cNvPicPr>
          <p:nvPr userDrawn="1"/>
        </p:nvPicPr>
        <p:blipFill>
          <a:blip r:embed="rId3" cstate="screen">
            <a:extLst>
              <a:ext uri="{28A0092B-C50C-407E-A947-70E740481C1C}">
                <a14:useLocalDpi xmlns:a14="http://schemas.microsoft.com/office/drawing/2010/main"/>
              </a:ext>
            </a:extLst>
          </a:blip>
          <a:stretch>
            <a:fillRect/>
          </a:stretch>
        </p:blipFill>
        <p:spPr>
          <a:xfrm>
            <a:off x="0" y="-681037"/>
            <a:ext cx="1686485" cy="546100"/>
          </a:xfrm>
          <a:prstGeom prst="rect">
            <a:avLst/>
          </a:prstGeom>
        </p:spPr>
      </p:pic>
    </p:spTree>
    <p:extLst>
      <p:ext uri="{BB962C8B-B14F-4D97-AF65-F5344CB8AC3E}">
        <p14:creationId xmlns:p14="http://schemas.microsoft.com/office/powerpoint/2010/main" val="3657928850"/>
      </p:ext>
    </p:extLst>
  </p:cSld>
  <p:clrMapOvr>
    <a:masterClrMapping/>
  </p:clrMapOvr>
</p:sldLayout>
</file>

<file path=ppt/slideMasters/_rels/slideMaster1.xml.rels><?xml version="1.0" encoding="UTF-8" standalone="yes"?>
<Relationships xmlns="http://schemas.openxmlformats.org/package/2006/relationships"><Relationship Id="rId3" Type="http://schemas.openxmlformats.org/officeDocument/2006/relationships/slideLayout" Target="../slideLayouts/slideLayout3.xml"/><Relationship Id="rId7"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5" Type="http://schemas.openxmlformats.org/officeDocument/2006/relationships/slideLayout" Target="../slideLayouts/slideLayout5.xml"/><Relationship Id="rId4" Type="http://schemas.openxmlformats.org/officeDocument/2006/relationships/slideLayout" Target="../slideLayouts/slideLayout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Marcador de título 1">
            <a:extLst>
              <a:ext uri="{FF2B5EF4-FFF2-40B4-BE49-F238E27FC236}">
                <a16:creationId xmlns:a16="http://schemas.microsoft.com/office/drawing/2014/main" id="{565E0EE5-0BEF-D060-2DF0-DB4D615C1053}"/>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es-MX" dirty="0"/>
              <a:t>Haz clic para modificar el estilo de título del patrón</a:t>
            </a:r>
            <a:endParaRPr lang="es-GT" dirty="0"/>
          </a:p>
        </p:txBody>
      </p:sp>
      <p:sp>
        <p:nvSpPr>
          <p:cNvPr id="3" name="Marcador de texto 2">
            <a:extLst>
              <a:ext uri="{FF2B5EF4-FFF2-40B4-BE49-F238E27FC236}">
                <a16:creationId xmlns:a16="http://schemas.microsoft.com/office/drawing/2014/main" id="{78960648-30E6-E531-680B-052CA84D232D}"/>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es-MX" dirty="0"/>
              <a:t>Haga clic para modificar los estilos de texto del patrón</a:t>
            </a:r>
          </a:p>
          <a:p>
            <a:pPr lvl="1"/>
            <a:r>
              <a:rPr lang="es-MX" dirty="0"/>
              <a:t>Segundo nivel</a:t>
            </a:r>
          </a:p>
          <a:p>
            <a:pPr lvl="2"/>
            <a:r>
              <a:rPr lang="es-MX" dirty="0"/>
              <a:t>Tercer nivel</a:t>
            </a:r>
          </a:p>
          <a:p>
            <a:pPr lvl="3"/>
            <a:r>
              <a:rPr lang="es-MX" dirty="0"/>
              <a:t>Cuarto nivel</a:t>
            </a:r>
          </a:p>
          <a:p>
            <a:pPr lvl="4"/>
            <a:r>
              <a:rPr lang="es-MX" dirty="0"/>
              <a:t>Quinto nivel</a:t>
            </a:r>
            <a:endParaRPr lang="es-GT" dirty="0"/>
          </a:p>
        </p:txBody>
      </p:sp>
      <p:sp>
        <p:nvSpPr>
          <p:cNvPr id="4" name="Marcador de fecha 3">
            <a:extLst>
              <a:ext uri="{FF2B5EF4-FFF2-40B4-BE49-F238E27FC236}">
                <a16:creationId xmlns:a16="http://schemas.microsoft.com/office/drawing/2014/main" id="{0A7DFDF8-6CEA-0908-92F5-8F1B67DEDD75}"/>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DB7EAEB4-5D90-BD4B-A707-ABC87D787625}" type="datetimeFigureOut">
              <a:rPr lang="es-GT" smtClean="0"/>
              <a:t>30/06/23</a:t>
            </a:fld>
            <a:endParaRPr lang="es-GT"/>
          </a:p>
        </p:txBody>
      </p:sp>
      <p:sp>
        <p:nvSpPr>
          <p:cNvPr id="5" name="Marcador de pie de página 4">
            <a:extLst>
              <a:ext uri="{FF2B5EF4-FFF2-40B4-BE49-F238E27FC236}">
                <a16:creationId xmlns:a16="http://schemas.microsoft.com/office/drawing/2014/main" id="{95AE1351-A3B9-6E5B-7F7C-93D2AFD5969C}"/>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s-GT"/>
          </a:p>
        </p:txBody>
      </p:sp>
      <p:sp>
        <p:nvSpPr>
          <p:cNvPr id="6" name="Marcador de número de diapositiva 5">
            <a:extLst>
              <a:ext uri="{FF2B5EF4-FFF2-40B4-BE49-F238E27FC236}">
                <a16:creationId xmlns:a16="http://schemas.microsoft.com/office/drawing/2014/main" id="{174F8252-9CC8-3308-9E83-AFD4EDA29025}"/>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70D5BE9E-D346-D044-AFE1-D40FC8A8ED89}" type="slidenum">
              <a:rPr lang="es-GT" smtClean="0"/>
              <a:t>‹Nº›</a:t>
            </a:fld>
            <a:endParaRPr lang="es-GT"/>
          </a:p>
        </p:txBody>
      </p:sp>
    </p:spTree>
    <p:extLst>
      <p:ext uri="{BB962C8B-B14F-4D97-AF65-F5344CB8AC3E}">
        <p14:creationId xmlns:p14="http://schemas.microsoft.com/office/powerpoint/2010/main" val="2777800150"/>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60" r:id="rId3"/>
    <p:sldLayoutId id="2147483661" r:id="rId4"/>
    <p:sldLayoutId id="2147483662" r:id="rId5"/>
    <p:sldLayoutId id="2147483663" r:id="rId6"/>
  </p:sldLayoutIdLst>
  <p:txStyles>
    <p:titleStyle>
      <a:lvl1pPr algn="l" defTabSz="914400" rtl="0" eaLnBrk="1" latinLnBrk="0" hangingPunct="1">
        <a:lnSpc>
          <a:spcPct val="90000"/>
        </a:lnSpc>
        <a:spcBef>
          <a:spcPct val="0"/>
        </a:spcBef>
        <a:buNone/>
        <a:defRPr sz="4400" b="1" kern="1200">
          <a:solidFill>
            <a:schemeClr val="tx1"/>
          </a:solidFill>
          <a:latin typeface="Montserrat" pitchFamily="2" charset="77"/>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4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chemeClr val="tx1"/>
          </a:solidFill>
          <a:latin typeface="Open Sans" panose="020B0606030504020204" pitchFamily="34" charset="0"/>
          <a:ea typeface="Open Sans" panose="020B0606030504020204" pitchFamily="34" charset="0"/>
          <a:cs typeface="Open Sans" panose="020B0606030504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s-G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8.pn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5.xml"/></Relationships>
</file>

<file path=ppt/slides/_rels/slide3.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6.xml"/></Relationships>
</file>

<file path=ppt/slides/_rels/slide4.xml.rels><?xml version="1.0" encoding="UTF-8" standalone="yes"?>
<Relationships xmlns="http://schemas.openxmlformats.org/package/2006/relationships"><Relationship Id="rId2" Type="http://schemas.openxmlformats.org/officeDocument/2006/relationships/image" Target="../media/image10.png"/><Relationship Id="rId1" Type="http://schemas.openxmlformats.org/officeDocument/2006/relationships/slideLayout" Target="../slideLayouts/slideLayout5.xml"/></Relationships>
</file>

<file path=ppt/slides/_rels/slide5.xml.rels><?xml version="1.0" encoding="UTF-8" standalone="yes"?>
<Relationships xmlns="http://schemas.openxmlformats.org/package/2006/relationships"><Relationship Id="rId8" Type="http://schemas.openxmlformats.org/officeDocument/2006/relationships/image" Target="../media/image14.png"/><Relationship Id="rId3" Type="http://schemas.openxmlformats.org/officeDocument/2006/relationships/image" Target="../media/image11.png"/><Relationship Id="rId7" Type="http://schemas.openxmlformats.org/officeDocument/2006/relationships/hyperlink" Target="https://www.rcrcmagazine.org/2021/06/hassan-refugee-syria-canada/" TargetMode="External"/><Relationship Id="rId2" Type="http://schemas.openxmlformats.org/officeDocument/2006/relationships/hyperlink" Target="https://www.rcrcmagazine.org/2020/10/seaweed-solution-climate-philippines/" TargetMode="External"/><Relationship Id="rId1" Type="http://schemas.openxmlformats.org/officeDocument/2006/relationships/slideLayout" Target="../slideLayouts/slideLayout5.xml"/><Relationship Id="rId6" Type="http://schemas.openxmlformats.org/officeDocument/2006/relationships/image" Target="../media/image13.png"/><Relationship Id="rId11" Type="http://schemas.openxmlformats.org/officeDocument/2006/relationships/image" Target="../media/image16.png"/><Relationship Id="rId5" Type="http://schemas.openxmlformats.org/officeDocument/2006/relationships/image" Target="../media/image12.png"/><Relationship Id="rId10" Type="http://schemas.openxmlformats.org/officeDocument/2006/relationships/image" Target="../media/image15.png"/><Relationship Id="rId4" Type="http://schemas.openxmlformats.org/officeDocument/2006/relationships/hyperlink" Target="https://www.rcrcmagazine.org/2021/01/data-protection-critical-humanitarian-action/" TargetMode="External"/><Relationship Id="rId9" Type="http://schemas.openxmlformats.org/officeDocument/2006/relationships/hyperlink" Target="https://www.rcrcmagazine.org/2023/03/ugandan-youth-put-eco-friendly-future-in-the-bag/" TargetMode="External"/></Relationships>
</file>

<file path=ppt/slides/_rels/slide6.xml.rels><?xml version="1.0" encoding="UTF-8" standalone="yes"?>
<Relationships xmlns="http://schemas.openxmlformats.org/package/2006/relationships"><Relationship Id="rId3" Type="http://schemas.openxmlformats.org/officeDocument/2006/relationships/image" Target="../media/image18.png"/><Relationship Id="rId7" Type="http://schemas.openxmlformats.org/officeDocument/2006/relationships/image" Target="../media/image22.png"/><Relationship Id="rId2" Type="http://schemas.openxmlformats.org/officeDocument/2006/relationships/image" Target="../media/image17.png"/><Relationship Id="rId1" Type="http://schemas.openxmlformats.org/officeDocument/2006/relationships/slideLayout" Target="../slideLayouts/slideLayout5.xml"/><Relationship Id="rId6" Type="http://schemas.openxmlformats.org/officeDocument/2006/relationships/image" Target="../media/image21.png"/><Relationship Id="rId5" Type="http://schemas.openxmlformats.org/officeDocument/2006/relationships/image" Target="../media/image20.png"/><Relationship Id="rId4" Type="http://schemas.openxmlformats.org/officeDocument/2006/relationships/image" Target="../media/image19.png"/></Relationships>
</file>

<file path=ppt/slides/_rels/slide7.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1.mp4"/><Relationship Id="rId1" Type="http://schemas.microsoft.com/office/2007/relationships/media" Target="../media/media1.mp4"/><Relationship Id="rId5" Type="http://schemas.openxmlformats.org/officeDocument/2006/relationships/image" Target="../media/image24.png"/><Relationship Id="rId4" Type="http://schemas.openxmlformats.org/officeDocument/2006/relationships/image" Target="../media/image23.png"/></Relationships>
</file>

<file path=ppt/slides/_rels/slide8.xml.rels><?xml version="1.0" encoding="UTF-8" standalone="yes"?>
<Relationships xmlns="http://schemas.openxmlformats.org/package/2006/relationships"><Relationship Id="rId2" Type="http://schemas.openxmlformats.org/officeDocument/2006/relationships/image" Target="../media/image25.png"/><Relationship Id="rId1" Type="http://schemas.openxmlformats.org/officeDocument/2006/relationships/slideLayout" Target="../slideLayouts/slideLayout4.xml"/></Relationships>
</file>

<file path=ppt/slides/_rels/slide9.xml.rels><?xml version="1.0" encoding="UTF-8" standalone="yes"?>
<Relationships xmlns="http://schemas.openxmlformats.org/package/2006/relationships"><Relationship Id="rId3" Type="http://schemas.openxmlformats.org/officeDocument/2006/relationships/image" Target="../media/image27.png"/><Relationship Id="rId2" Type="http://schemas.openxmlformats.org/officeDocument/2006/relationships/image" Target="../media/image26.png"/><Relationship Id="rId1" Type="http://schemas.openxmlformats.org/officeDocument/2006/relationships/slideLayout" Target="../slideLayouts/slideLayout5.xml"/></Relationships>
</file>

<file path=ppt/slides/_rels/slide10.xml.rels><?xml version="1.0" encoding="UTF-8" standalone="yes"?>
<Relationships xmlns="http://schemas.openxmlformats.org/package/2006/relationships"><Relationship Id="rId2" Type="http://schemas.openxmlformats.org/officeDocument/2006/relationships/image" Target="../media/image28.png"/><Relationship Id="rId1" Type="http://schemas.openxmlformats.org/officeDocument/2006/relationships/slideLayout" Target="../slideLayouts/slideLayout5.xml"/></Relationships>
</file>

<file path=ppt/slides/_rels/slide11.xml.rels><?xml version="1.0" encoding="UTF-8" standalone="yes"?>
<Relationships xmlns="http://schemas.openxmlformats.org/package/2006/relationships"><Relationship Id="rId3" Type="http://schemas.openxmlformats.org/officeDocument/2006/relationships/image" Target="../media/image30.png"/><Relationship Id="rId7" Type="http://schemas.openxmlformats.org/officeDocument/2006/relationships/image" Target="../media/image33.png"/><Relationship Id="rId2" Type="http://schemas.openxmlformats.org/officeDocument/2006/relationships/image" Target="../media/image29.png"/><Relationship Id="rId1" Type="http://schemas.openxmlformats.org/officeDocument/2006/relationships/slideLayout" Target="../slideLayouts/slideLayout5.xml"/><Relationship Id="rId6" Type="http://schemas.openxmlformats.org/officeDocument/2006/relationships/image" Target="../media/image32.png"/><Relationship Id="rId5" Type="http://schemas.openxmlformats.org/officeDocument/2006/relationships/image" Target="../media/image31.png"/><Relationship Id="rId4" Type="http://schemas.openxmlformats.org/officeDocument/2006/relationships/image" Target="../media/image19.png"/></Relationships>
</file>

<file path=ppt/slides/_rels/slide12.xml.rels><?xml version="1.0" encoding="UTF-8" standalone="yes"?>
<Relationships xmlns="http://schemas.openxmlformats.org/package/2006/relationships"><Relationship Id="rId3" Type="http://schemas.openxmlformats.org/officeDocument/2006/relationships/hyperlink" Target="https://www.rcrcmagazine.org/2020/10/storm-comfort-bahamas-dorian/" TargetMode="External"/><Relationship Id="rId2" Type="http://schemas.openxmlformats.org/officeDocument/2006/relationships/hyperlink" Target="https://www.youtube.com/watch?v=0ABzVKFwerk" TargetMode="External"/><Relationship Id="rId1" Type="http://schemas.openxmlformats.org/officeDocument/2006/relationships/slideLayout" Target="../slideLayouts/slideLayout3.xml"/><Relationship Id="rId6" Type="http://schemas.openxmlformats.org/officeDocument/2006/relationships/image" Target="../media/image16.png"/><Relationship Id="rId5" Type="http://schemas.openxmlformats.org/officeDocument/2006/relationships/hyperlink" Target="https://www.rcrcmagazine.org/2021/02/astrophysics-slovakia-volunteer/" TargetMode="External"/><Relationship Id="rId4" Type="http://schemas.openxmlformats.org/officeDocument/2006/relationships/hyperlink" Target="https://www.rcrcmagazine.org/2019/12/a-paradigm-shift/" TargetMode="Externa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6.xml"/></Relationships>
</file>

<file path=ppt/slides/_rels/slide14.xml.rels><?xml version="1.0" encoding="UTF-8" standalone="yes"?>
<Relationships xmlns="http://schemas.openxmlformats.org/package/2006/relationships"><Relationship Id="rId3" Type="http://schemas.openxmlformats.org/officeDocument/2006/relationships/image" Target="../media/image35.png"/><Relationship Id="rId2" Type="http://schemas.openxmlformats.org/officeDocument/2006/relationships/image" Target="../media/image34.png"/><Relationship Id="rId1" Type="http://schemas.openxmlformats.org/officeDocument/2006/relationships/slideLayout" Target="../slideLayouts/slideLayout5.xml"/></Relationships>
</file>

<file path=ppt/slides/_rels/slide15.xml.rels><?xml version="1.0" encoding="UTF-8" standalone="yes"?>
<Relationships xmlns="http://schemas.openxmlformats.org/package/2006/relationships"><Relationship Id="rId2" Type="http://schemas.openxmlformats.org/officeDocument/2006/relationships/image" Target="../media/image36.png"/><Relationship Id="rId1" Type="http://schemas.openxmlformats.org/officeDocument/2006/relationships/slideLayout" Target="../slideLayouts/slideLayout5.xml"/></Relationships>
</file>

<file path=ppt/slides/_rels/slide16.xml.rels><?xml version="1.0" encoding="UTF-8" standalone="yes"?>
<Relationships xmlns="http://schemas.openxmlformats.org/package/2006/relationships"><Relationship Id="rId3" Type="http://schemas.openxmlformats.org/officeDocument/2006/relationships/image" Target="../media/image38.png"/><Relationship Id="rId2" Type="http://schemas.openxmlformats.org/officeDocument/2006/relationships/image" Target="../media/image37.png"/><Relationship Id="rId1" Type="http://schemas.openxmlformats.org/officeDocument/2006/relationships/slideLayout" Target="../slideLayouts/slideLayout5.xml"/></Relationships>
</file>

<file path=ppt/slides/_rels/slide17.xml.rels><?xml version="1.0" encoding="UTF-8" standalone="yes"?>
<Relationships xmlns="http://schemas.openxmlformats.org/package/2006/relationships"><Relationship Id="rId2" Type="http://schemas.openxmlformats.org/officeDocument/2006/relationships/image" Target="../media/image39.png"/><Relationship Id="rId1" Type="http://schemas.openxmlformats.org/officeDocument/2006/relationships/slideLayout" Target="../slideLayouts/slideLayout4.xml"/></Relationships>
</file>

<file path=ppt/slides/_rels/slide18.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2.mp4"/><Relationship Id="rId1" Type="http://schemas.microsoft.com/office/2007/relationships/media" Target="../media/media2.mp4"/><Relationship Id="rId4" Type="http://schemas.openxmlformats.org/officeDocument/2006/relationships/image" Target="../media/image40.png"/></Relationships>
</file>

<file path=ppt/slides/_rels/slide19.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3.mp4"/><Relationship Id="rId1" Type="http://schemas.microsoft.com/office/2007/relationships/media" Target="../media/media3.mp4"/><Relationship Id="rId4" Type="http://schemas.openxmlformats.org/officeDocument/2006/relationships/image" Target="../media/image41.png"/></Relationships>
</file>

<file path=ppt/slides/_rels/slide20.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4.mp4"/><Relationship Id="rId1" Type="http://schemas.microsoft.com/office/2007/relationships/media" Target="../media/media4.mp4"/><Relationship Id="rId4" Type="http://schemas.openxmlformats.org/officeDocument/2006/relationships/image" Target="../media/image42.png"/></Relationships>
</file>

<file path=ppt/slides/_rels/slide21.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5.mp4"/><Relationship Id="rId1" Type="http://schemas.microsoft.com/office/2007/relationships/media" Target="../media/media5.mp4"/><Relationship Id="rId4" Type="http://schemas.openxmlformats.org/officeDocument/2006/relationships/image" Target="../media/image43.png"/></Relationships>
</file>

<file path=ppt/slides/_rels/slide22.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6.mp4"/><Relationship Id="rId1" Type="http://schemas.microsoft.com/office/2007/relationships/media" Target="../media/media6.mp4"/><Relationship Id="rId4" Type="http://schemas.openxmlformats.org/officeDocument/2006/relationships/image" Target="../media/image44.png"/></Relationships>
</file>

<file path=ppt/slides/_rels/slide23.xml.rels><?xml version="1.0" encoding="UTF-8" standalone="yes"?>
<Relationships xmlns="http://schemas.openxmlformats.org/package/2006/relationships"><Relationship Id="rId3" Type="http://schemas.openxmlformats.org/officeDocument/2006/relationships/slideLayout" Target="../slideLayouts/slideLayout5.xml"/><Relationship Id="rId2" Type="http://schemas.openxmlformats.org/officeDocument/2006/relationships/video" Target="../media/media7.mp4"/><Relationship Id="rId1" Type="http://schemas.microsoft.com/office/2007/relationships/media" Target="../media/media7.mp4"/><Relationship Id="rId4" Type="http://schemas.openxmlformats.org/officeDocument/2006/relationships/image" Target="../media/image45.png"/></Relationships>
</file>

<file path=ppt/slides/_rels/slide24.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Rectángulo 1">
            <a:extLst>
              <a:ext uri="{FF2B5EF4-FFF2-40B4-BE49-F238E27FC236}">
                <a16:creationId xmlns:a16="http://schemas.microsoft.com/office/drawing/2014/main" id="{DB116D6C-18E3-BE7F-CE8E-FB11EB13455B}"/>
              </a:ext>
            </a:extLst>
          </p:cNvPr>
          <p:cNvSpPr/>
          <p:nvPr/>
        </p:nvSpPr>
        <p:spPr>
          <a:xfrm>
            <a:off x="1099335" y="5681609"/>
            <a:ext cx="4572000" cy="565079"/>
          </a:xfrm>
          <a:prstGeom prst="rect">
            <a:avLst/>
          </a:prstGeom>
          <a:solidFill>
            <a:schemeClr val="bg1"/>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3" name="CuadroTexto 2">
            <a:extLst>
              <a:ext uri="{FF2B5EF4-FFF2-40B4-BE49-F238E27FC236}">
                <a16:creationId xmlns:a16="http://schemas.microsoft.com/office/drawing/2014/main" id="{4AEF1C38-7B79-28F0-DFC4-5544347AB18D}"/>
              </a:ext>
            </a:extLst>
          </p:cNvPr>
          <p:cNvSpPr txBox="1"/>
          <p:nvPr/>
        </p:nvSpPr>
        <p:spPr>
          <a:xfrm>
            <a:off x="7870005" y="3167390"/>
            <a:ext cx="3154166" cy="523220"/>
          </a:xfrm>
          <a:prstGeom prst="rect">
            <a:avLst/>
          </a:prstGeom>
          <a:noFill/>
        </p:spPr>
        <p:txBody>
          <a:bodyPr wrap="square" rtlCol="0">
            <a:spAutoFit/>
          </a:bodyPr>
          <a:lstStyle/>
          <a:p>
            <a:pPr algn="r"/>
            <a:r>
              <a:rPr lang="es-GT" sz="2800" b="1" dirty="0">
                <a:solidFill>
                  <a:srgbClr val="F63239"/>
                </a:solidFill>
                <a:latin typeface="Open Sans" panose="020B0606030504020204" pitchFamily="34" charset="0"/>
                <a:ea typeface="Open Sans" panose="020B0606030504020204" pitchFamily="34" charset="0"/>
                <a:cs typeface="Open Sans" panose="020B0606030504020204" pitchFamily="34" charset="0"/>
              </a:rPr>
              <a:t>STORYTELLING</a:t>
            </a:r>
          </a:p>
        </p:txBody>
      </p:sp>
      <p:pic>
        <p:nvPicPr>
          <p:cNvPr id="4" name="Imagen 3">
            <a:extLst>
              <a:ext uri="{FF2B5EF4-FFF2-40B4-BE49-F238E27FC236}">
                <a16:creationId xmlns:a16="http://schemas.microsoft.com/office/drawing/2014/main" id="{BD2BF950-B6F0-E9E2-0045-9AB190F93643}"/>
              </a:ext>
            </a:extLst>
          </p:cNvPr>
          <p:cNvPicPr>
            <a:picLocks noChangeAspect="1"/>
          </p:cNvPicPr>
          <p:nvPr/>
        </p:nvPicPr>
        <p:blipFill>
          <a:blip r:embed="rId2"/>
          <a:stretch>
            <a:fillRect/>
          </a:stretch>
        </p:blipFill>
        <p:spPr>
          <a:xfrm>
            <a:off x="6096000" y="3728736"/>
            <a:ext cx="6694370" cy="3765583"/>
          </a:xfrm>
          <a:prstGeom prst="rect">
            <a:avLst/>
          </a:prstGeom>
        </p:spPr>
      </p:pic>
    </p:spTree>
    <p:extLst>
      <p:ext uri="{BB962C8B-B14F-4D97-AF65-F5344CB8AC3E}">
        <p14:creationId xmlns:p14="http://schemas.microsoft.com/office/powerpoint/2010/main" val="246214989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Marcador de contenido 4">
            <a:extLst>
              <a:ext uri="{FF2B5EF4-FFF2-40B4-BE49-F238E27FC236}">
                <a16:creationId xmlns:a16="http://schemas.microsoft.com/office/drawing/2014/main" id="{44963A12-ECD9-6E2F-4A3E-5B98137F707C}"/>
              </a:ext>
            </a:extLst>
          </p:cNvPr>
          <p:cNvSpPr>
            <a:spLocks noGrp="1"/>
          </p:cNvSpPr>
          <p:nvPr>
            <p:ph idx="1"/>
          </p:nvPr>
        </p:nvSpPr>
        <p:spPr>
          <a:xfrm>
            <a:off x="838200" y="3073399"/>
            <a:ext cx="10515600" cy="1206501"/>
          </a:xfrm>
        </p:spPr>
        <p:txBody>
          <a:bodyPr>
            <a:normAutofit lnSpcReduction="10000"/>
          </a:bodyPr>
          <a:lstStyle/>
          <a:p>
            <a:pPr marL="0" indent="0" algn="ctr">
              <a:buNone/>
            </a:pPr>
            <a:r>
              <a:rPr lang="es-GT" sz="3600" b="1" dirty="0">
                <a:solidFill>
                  <a:srgbClr val="F63239"/>
                </a:solidFill>
                <a:effectLst/>
                <a:latin typeface="Open Sans" panose="020B0606030504020204" pitchFamily="34" charset="0"/>
              </a:rPr>
              <a:t>Welcome to the world of digital storytelling! </a:t>
            </a:r>
            <a:r>
              <a:rPr lang="es-GT" dirty="0">
                <a:effectLst/>
                <a:latin typeface="Open Sans" panose="020B0606030504020204" pitchFamily="34" charset="0"/>
              </a:rPr>
              <a:t>With the help of our toolkit, you’ll have all the resources you need to bring your stories to life and share them with the world.</a:t>
            </a:r>
          </a:p>
        </p:txBody>
      </p:sp>
    </p:spTree>
    <p:extLst>
      <p:ext uri="{BB962C8B-B14F-4D97-AF65-F5344CB8AC3E}">
        <p14:creationId xmlns:p14="http://schemas.microsoft.com/office/powerpoint/2010/main" val="226766396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F2CB78A4-E9DD-D1E8-31EB-C2FA3D5D57C8}"/>
              </a:ext>
            </a:extLst>
          </p:cNvPr>
          <p:cNvSpPr>
            <a:spLocks noGrp="1"/>
          </p:cNvSpPr>
          <p:nvPr>
            <p:ph type="title"/>
          </p:nvPr>
        </p:nvSpPr>
        <p:spPr/>
        <p:txBody>
          <a:bodyPr/>
          <a:lstStyle/>
          <a:p>
            <a:r>
              <a:rPr lang="es-GT" dirty="0"/>
              <a:t>1. STORYTELLING</a:t>
            </a:r>
          </a:p>
        </p:txBody>
      </p:sp>
      <p:sp>
        <p:nvSpPr>
          <p:cNvPr id="5" name="Marcador de contenido 4">
            <a:extLst>
              <a:ext uri="{FF2B5EF4-FFF2-40B4-BE49-F238E27FC236}">
                <a16:creationId xmlns:a16="http://schemas.microsoft.com/office/drawing/2014/main" id="{55790BA9-54E7-5AC3-834E-3B9DE5EEB830}"/>
              </a:ext>
            </a:extLst>
          </p:cNvPr>
          <p:cNvSpPr>
            <a:spLocks noGrp="1"/>
          </p:cNvSpPr>
          <p:nvPr>
            <p:ph idx="1"/>
          </p:nvPr>
        </p:nvSpPr>
        <p:spPr>
          <a:xfrm>
            <a:off x="838200" y="2971799"/>
            <a:ext cx="3581400" cy="2387601"/>
          </a:xfrm>
        </p:spPr>
        <p:txBody>
          <a:bodyPr/>
          <a:lstStyle/>
          <a:p>
            <a:pPr marL="0" indent="0">
              <a:buNone/>
            </a:pPr>
            <a:r>
              <a:rPr lang="es-GT" b="1" dirty="0">
                <a:solidFill>
                  <a:srgbClr val="48AAE0"/>
                </a:solidFill>
                <a:effectLst/>
                <a:latin typeface="Open Sans" panose="020B0606030504020204" pitchFamily="34" charset="0"/>
              </a:rPr>
              <a:t>What is storytelling?</a:t>
            </a:r>
          </a:p>
          <a:p>
            <a:pPr marL="0" indent="0">
              <a:buNone/>
            </a:pPr>
            <a:r>
              <a:rPr lang="es-GT" sz="1800" dirty="0">
                <a:effectLst/>
                <a:latin typeface="Open Sans" panose="020B0606030504020204" pitchFamily="34" charset="0"/>
              </a:rPr>
              <a:t>By definition, storytelling is quite simple: to share a good story with an   audience from which you have to engage or get a reaction (laughter, empathy, sadness, action). </a:t>
            </a:r>
          </a:p>
        </p:txBody>
      </p:sp>
      <p:pic>
        <p:nvPicPr>
          <p:cNvPr id="7" name="Imagen 6">
            <a:extLst>
              <a:ext uri="{FF2B5EF4-FFF2-40B4-BE49-F238E27FC236}">
                <a16:creationId xmlns:a16="http://schemas.microsoft.com/office/drawing/2014/main" id="{BED78872-F1D8-5EC2-F608-B1839944F950}"/>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4419600" y="2478315"/>
            <a:ext cx="7772400" cy="4379685"/>
          </a:xfrm>
          <a:prstGeom prst="rect">
            <a:avLst/>
          </a:prstGeom>
        </p:spPr>
      </p:pic>
    </p:spTree>
    <p:extLst>
      <p:ext uri="{BB962C8B-B14F-4D97-AF65-F5344CB8AC3E}">
        <p14:creationId xmlns:p14="http://schemas.microsoft.com/office/powerpoint/2010/main" val="1950241321"/>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11DB9A3A-8172-CE4B-B311-3E9EDD01502E}"/>
              </a:ext>
            </a:extLst>
          </p:cNvPr>
          <p:cNvSpPr>
            <a:spLocks noGrp="1"/>
          </p:cNvSpPr>
          <p:nvPr>
            <p:ph type="title"/>
          </p:nvPr>
        </p:nvSpPr>
        <p:spPr/>
        <p:txBody>
          <a:bodyPr>
            <a:normAutofit/>
          </a:bodyPr>
          <a:lstStyle/>
          <a:p>
            <a:r>
              <a:rPr lang="es-GT" sz="3600" b="1" dirty="0">
                <a:solidFill>
                  <a:srgbClr val="48AAE0"/>
                </a:solidFill>
                <a:effectLst/>
                <a:latin typeface="Open Sans" panose="020B0606030504020204" pitchFamily="34" charset="0"/>
              </a:rPr>
              <a:t>Where do I find a good story and how?</a:t>
            </a:r>
            <a:endParaRPr lang="es-GT" sz="3600" dirty="0">
              <a:solidFill>
                <a:srgbClr val="48AAE0"/>
              </a:solidFill>
            </a:endParaRPr>
          </a:p>
        </p:txBody>
      </p:sp>
      <p:sp>
        <p:nvSpPr>
          <p:cNvPr id="5" name="Marcador de contenido 4">
            <a:extLst>
              <a:ext uri="{FF2B5EF4-FFF2-40B4-BE49-F238E27FC236}">
                <a16:creationId xmlns:a16="http://schemas.microsoft.com/office/drawing/2014/main" id="{144434FE-5A82-5647-CDDF-69A65566C330}"/>
              </a:ext>
            </a:extLst>
          </p:cNvPr>
          <p:cNvSpPr>
            <a:spLocks noGrp="1"/>
          </p:cNvSpPr>
          <p:nvPr>
            <p:ph idx="1"/>
          </p:nvPr>
        </p:nvSpPr>
        <p:spPr>
          <a:xfrm>
            <a:off x="5181600" y="2141537"/>
            <a:ext cx="6705600" cy="4351338"/>
          </a:xfrm>
        </p:spPr>
        <p:txBody>
          <a:bodyPr/>
          <a:lstStyle/>
          <a:p>
            <a:r>
              <a:rPr lang="es-GT" b="1" dirty="0">
                <a:effectLst/>
                <a:latin typeface="Open Sans" panose="020B0606030504020204" pitchFamily="34" charset="0"/>
              </a:rPr>
              <a:t>Talk with people</a:t>
            </a:r>
            <a:endParaRPr lang="es-GT" dirty="0">
              <a:effectLst/>
              <a:latin typeface="Open Sans" panose="020B0606030504020204" pitchFamily="34" charset="0"/>
            </a:endParaRPr>
          </a:p>
          <a:p>
            <a:r>
              <a:rPr lang="es-GT" b="1" dirty="0">
                <a:effectLst/>
                <a:latin typeface="Open Sans" panose="020B0606030504020204" pitchFamily="34" charset="0"/>
              </a:rPr>
              <a:t>Find trends in social media</a:t>
            </a:r>
            <a:endParaRPr lang="es-GT" dirty="0">
              <a:effectLst/>
              <a:latin typeface="Open Sans" panose="020B0606030504020204" pitchFamily="34" charset="0"/>
            </a:endParaRPr>
          </a:p>
          <a:p>
            <a:r>
              <a:rPr lang="es-GT" b="1" dirty="0">
                <a:effectLst/>
                <a:latin typeface="Open Sans" panose="020B0606030504020204" pitchFamily="34" charset="0"/>
              </a:rPr>
              <a:t>Ask your contacts in the organization</a:t>
            </a:r>
            <a:endParaRPr lang="es-GT" dirty="0">
              <a:effectLst/>
              <a:latin typeface="Open Sans" panose="020B0606030504020204" pitchFamily="34" charset="0"/>
            </a:endParaRPr>
          </a:p>
          <a:p>
            <a:r>
              <a:rPr lang="es-GT" b="1" dirty="0">
                <a:effectLst/>
                <a:latin typeface="Open Sans" panose="020B0606030504020204" pitchFamily="34" charset="0"/>
              </a:rPr>
              <a:t>Use your own experience</a:t>
            </a:r>
            <a:endParaRPr lang="es-GT" dirty="0">
              <a:effectLst/>
              <a:latin typeface="Open Sans" panose="020B0606030504020204" pitchFamily="34" charset="0"/>
            </a:endParaRPr>
          </a:p>
          <a:p>
            <a:r>
              <a:rPr lang="es-GT" b="1" dirty="0">
                <a:effectLst/>
                <a:latin typeface="Open Sans" panose="020B0606030504020204" pitchFamily="34" charset="0"/>
              </a:rPr>
              <a:t>Identify problems</a:t>
            </a:r>
            <a:endParaRPr lang="es-GT" dirty="0">
              <a:effectLst/>
              <a:latin typeface="Open Sans" panose="020B0606030504020204" pitchFamily="34" charset="0"/>
            </a:endParaRPr>
          </a:p>
        </p:txBody>
      </p:sp>
      <p:pic>
        <p:nvPicPr>
          <p:cNvPr id="7" name="Imagen 6">
            <a:extLst>
              <a:ext uri="{FF2B5EF4-FFF2-40B4-BE49-F238E27FC236}">
                <a16:creationId xmlns:a16="http://schemas.microsoft.com/office/drawing/2014/main" id="{4417D22E-E9B5-DCAF-1C22-10F6AB2D3BC0}"/>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95828" y="1117600"/>
            <a:ext cx="5900824" cy="5740400"/>
          </a:xfrm>
          <a:prstGeom prst="rect">
            <a:avLst/>
          </a:prstGeom>
        </p:spPr>
      </p:pic>
    </p:spTree>
    <p:extLst>
      <p:ext uri="{BB962C8B-B14F-4D97-AF65-F5344CB8AC3E}">
        <p14:creationId xmlns:p14="http://schemas.microsoft.com/office/powerpoint/2010/main" val="2505383729"/>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11DB9A3A-8172-CE4B-B311-3E9EDD01502E}"/>
              </a:ext>
            </a:extLst>
          </p:cNvPr>
          <p:cNvSpPr>
            <a:spLocks noGrp="1"/>
          </p:cNvSpPr>
          <p:nvPr>
            <p:ph type="title"/>
          </p:nvPr>
        </p:nvSpPr>
        <p:spPr/>
        <p:txBody>
          <a:bodyPr>
            <a:normAutofit/>
          </a:bodyPr>
          <a:lstStyle/>
          <a:p>
            <a:r>
              <a:rPr lang="es-GT" sz="3600" b="1" dirty="0">
                <a:solidFill>
                  <a:srgbClr val="48AAE0"/>
                </a:solidFill>
                <a:effectLst/>
                <a:latin typeface="Open Sans" panose="020B0606030504020204" pitchFamily="34" charset="0"/>
              </a:rPr>
              <a:t>Which are the key elements I should look for?</a:t>
            </a:r>
            <a:endParaRPr lang="es-GT" sz="3600" dirty="0">
              <a:solidFill>
                <a:srgbClr val="48AAE0"/>
              </a:solidFill>
            </a:endParaRPr>
          </a:p>
        </p:txBody>
      </p:sp>
      <p:pic>
        <p:nvPicPr>
          <p:cNvPr id="10" name="Imagen 9">
            <a:hlinkClick r:id="rId2"/>
            <a:extLst>
              <a:ext uri="{FF2B5EF4-FFF2-40B4-BE49-F238E27FC236}">
                <a16:creationId xmlns:a16="http://schemas.microsoft.com/office/drawing/2014/main" id="{05D03A3F-87E9-E52B-6151-E06FF3162854}"/>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1041400" y="1779588"/>
            <a:ext cx="4965700" cy="1381920"/>
          </a:xfrm>
          <a:prstGeom prst="rect">
            <a:avLst/>
          </a:prstGeom>
        </p:spPr>
      </p:pic>
      <p:pic>
        <p:nvPicPr>
          <p:cNvPr id="12" name="Imagen 11">
            <a:hlinkClick r:id="rId4"/>
            <a:extLst>
              <a:ext uri="{FF2B5EF4-FFF2-40B4-BE49-F238E27FC236}">
                <a16:creationId xmlns:a16="http://schemas.microsoft.com/office/drawing/2014/main" id="{D8453611-37C2-B09D-294D-4E73FB09111B}"/>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1041400" y="3183333"/>
            <a:ext cx="4965700" cy="1381920"/>
          </a:xfrm>
          <a:prstGeom prst="rect">
            <a:avLst/>
          </a:prstGeom>
        </p:spPr>
      </p:pic>
      <p:pic>
        <p:nvPicPr>
          <p:cNvPr id="14" name="Imagen 13">
            <a:extLst>
              <a:ext uri="{FF2B5EF4-FFF2-40B4-BE49-F238E27FC236}">
                <a16:creationId xmlns:a16="http://schemas.microsoft.com/office/drawing/2014/main" id="{B86BBBF8-D363-AD87-D0C5-89C0508C1E05}"/>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1041400" y="4587078"/>
            <a:ext cx="4965700" cy="1381920"/>
          </a:xfrm>
          <a:prstGeom prst="rect">
            <a:avLst/>
          </a:prstGeom>
        </p:spPr>
      </p:pic>
      <p:pic>
        <p:nvPicPr>
          <p:cNvPr id="16" name="Imagen 15">
            <a:hlinkClick r:id="rId7"/>
            <a:extLst>
              <a:ext uri="{FF2B5EF4-FFF2-40B4-BE49-F238E27FC236}">
                <a16:creationId xmlns:a16="http://schemas.microsoft.com/office/drawing/2014/main" id="{CBE37746-CAD6-76D5-2E1D-60254A44978E}"/>
              </a:ext>
            </a:extLst>
          </p:cNvPr>
          <p:cNvPicPr>
            <a:picLocks noChangeAspect="1"/>
          </p:cNvPicPr>
          <p:nvPr/>
        </p:nvPicPr>
        <p:blipFill>
          <a:blip r:embed="rId8" cstate="screen">
            <a:extLst>
              <a:ext uri="{28A0092B-C50C-407E-A947-70E740481C1C}">
                <a14:useLocalDpi xmlns:a14="http://schemas.microsoft.com/office/drawing/2010/main"/>
              </a:ext>
            </a:extLst>
          </a:blip>
          <a:stretch>
            <a:fillRect/>
          </a:stretch>
        </p:blipFill>
        <p:spPr>
          <a:xfrm>
            <a:off x="6356350" y="2135980"/>
            <a:ext cx="4965700" cy="1381920"/>
          </a:xfrm>
          <a:prstGeom prst="rect">
            <a:avLst/>
          </a:prstGeom>
        </p:spPr>
      </p:pic>
      <p:pic>
        <p:nvPicPr>
          <p:cNvPr id="18" name="Imagen 17">
            <a:hlinkClick r:id="rId9"/>
            <a:extLst>
              <a:ext uri="{FF2B5EF4-FFF2-40B4-BE49-F238E27FC236}">
                <a16:creationId xmlns:a16="http://schemas.microsoft.com/office/drawing/2014/main" id="{C1FE43C0-5B0C-ED97-F927-677BF9DA6689}"/>
              </a:ext>
            </a:extLst>
          </p:cNvPr>
          <p:cNvPicPr>
            <a:picLocks noChangeAspect="1"/>
          </p:cNvPicPr>
          <p:nvPr/>
        </p:nvPicPr>
        <p:blipFill>
          <a:blip r:embed="rId10" cstate="screen">
            <a:extLst>
              <a:ext uri="{28A0092B-C50C-407E-A947-70E740481C1C}">
                <a14:useLocalDpi xmlns:a14="http://schemas.microsoft.com/office/drawing/2010/main"/>
              </a:ext>
            </a:extLst>
          </a:blip>
          <a:stretch>
            <a:fillRect/>
          </a:stretch>
        </p:blipFill>
        <p:spPr>
          <a:xfrm>
            <a:off x="6356350" y="3517900"/>
            <a:ext cx="4965700" cy="1381920"/>
          </a:xfrm>
          <a:prstGeom prst="rect">
            <a:avLst/>
          </a:prstGeom>
        </p:spPr>
      </p:pic>
      <p:sp>
        <p:nvSpPr>
          <p:cNvPr id="19" name="CuadroTexto 18">
            <a:extLst>
              <a:ext uri="{FF2B5EF4-FFF2-40B4-BE49-F238E27FC236}">
                <a16:creationId xmlns:a16="http://schemas.microsoft.com/office/drawing/2014/main" id="{97462090-1C84-69E0-491D-310B8C92293B}"/>
              </a:ext>
            </a:extLst>
          </p:cNvPr>
          <p:cNvSpPr txBox="1"/>
          <p:nvPr/>
        </p:nvSpPr>
        <p:spPr>
          <a:xfrm>
            <a:off x="1333500" y="2412991"/>
            <a:ext cx="2933700" cy="523220"/>
          </a:xfrm>
          <a:prstGeom prst="rect">
            <a:avLst/>
          </a:prstGeom>
          <a:noFill/>
        </p:spPr>
        <p:txBody>
          <a:bodyPr wrap="square" rtlCol="0">
            <a:spAutoFit/>
          </a:bodyPr>
          <a:lstStyle/>
          <a:p>
            <a:r>
              <a:rPr lang="es-GT" sz="1400" dirty="0">
                <a:effectLst/>
                <a:latin typeface="Open Sans" panose="020B0606030504020204" pitchFamily="34" charset="0"/>
              </a:rPr>
              <a:t>A character or characters who overcome a challenge.</a:t>
            </a:r>
          </a:p>
        </p:txBody>
      </p:sp>
      <p:sp>
        <p:nvSpPr>
          <p:cNvPr id="20" name="CuadroTexto 19">
            <a:extLst>
              <a:ext uri="{FF2B5EF4-FFF2-40B4-BE49-F238E27FC236}">
                <a16:creationId xmlns:a16="http://schemas.microsoft.com/office/drawing/2014/main" id="{0E7B100D-84BC-64E5-9AA7-497A6E1B451F}"/>
              </a:ext>
            </a:extLst>
          </p:cNvPr>
          <p:cNvSpPr txBox="1"/>
          <p:nvPr/>
        </p:nvSpPr>
        <p:spPr>
          <a:xfrm>
            <a:off x="1333500" y="3835391"/>
            <a:ext cx="2933700" cy="523220"/>
          </a:xfrm>
          <a:prstGeom prst="rect">
            <a:avLst/>
          </a:prstGeom>
          <a:noFill/>
        </p:spPr>
        <p:txBody>
          <a:bodyPr wrap="square" rtlCol="0">
            <a:spAutoFit/>
          </a:bodyPr>
          <a:lstStyle/>
          <a:p>
            <a:pPr algn="just"/>
            <a:r>
              <a:rPr lang="es-GT" sz="1400" dirty="0">
                <a:effectLst/>
                <a:latin typeface="Open Sans" panose="020B0606030504020204" pitchFamily="34" charset="0"/>
              </a:rPr>
              <a:t>A conflict of some kind between competing interests.</a:t>
            </a:r>
          </a:p>
        </p:txBody>
      </p:sp>
      <p:sp>
        <p:nvSpPr>
          <p:cNvPr id="21" name="CuadroTexto 20">
            <a:extLst>
              <a:ext uri="{FF2B5EF4-FFF2-40B4-BE49-F238E27FC236}">
                <a16:creationId xmlns:a16="http://schemas.microsoft.com/office/drawing/2014/main" id="{9F9FEA93-0C20-59DD-BD9E-EFDDBB16C69C}"/>
              </a:ext>
            </a:extLst>
          </p:cNvPr>
          <p:cNvSpPr txBox="1"/>
          <p:nvPr/>
        </p:nvSpPr>
        <p:spPr>
          <a:xfrm>
            <a:off x="1333500" y="4998616"/>
            <a:ext cx="2933700" cy="954107"/>
          </a:xfrm>
          <a:prstGeom prst="rect">
            <a:avLst/>
          </a:prstGeom>
          <a:noFill/>
        </p:spPr>
        <p:txBody>
          <a:bodyPr wrap="square" rtlCol="0">
            <a:spAutoFit/>
          </a:bodyPr>
          <a:lstStyle/>
          <a:p>
            <a:pPr algn="just"/>
            <a:r>
              <a:rPr lang="es-GT" sz="1400" dirty="0">
                <a:effectLst/>
                <a:latin typeface="Open Sans" panose="020B0606030504020204" pitchFamily="34" charset="0"/>
              </a:rPr>
              <a:t>Sometimes a good story is just factual recount of something important that happened that affects a lot of people.</a:t>
            </a:r>
          </a:p>
        </p:txBody>
      </p:sp>
      <p:sp>
        <p:nvSpPr>
          <p:cNvPr id="22" name="CuadroTexto 21">
            <a:extLst>
              <a:ext uri="{FF2B5EF4-FFF2-40B4-BE49-F238E27FC236}">
                <a16:creationId xmlns:a16="http://schemas.microsoft.com/office/drawing/2014/main" id="{799194A1-FBB1-D2C9-0ECA-8D2E33BE477C}"/>
              </a:ext>
            </a:extLst>
          </p:cNvPr>
          <p:cNvSpPr txBox="1"/>
          <p:nvPr/>
        </p:nvSpPr>
        <p:spPr>
          <a:xfrm>
            <a:off x="6680200" y="2899371"/>
            <a:ext cx="2933700" cy="307777"/>
          </a:xfrm>
          <a:prstGeom prst="rect">
            <a:avLst/>
          </a:prstGeom>
          <a:noFill/>
        </p:spPr>
        <p:txBody>
          <a:bodyPr wrap="square" rtlCol="0">
            <a:spAutoFit/>
          </a:bodyPr>
          <a:lstStyle/>
          <a:p>
            <a:pPr algn="just"/>
            <a:r>
              <a:rPr lang="es-GT" sz="1400" dirty="0">
                <a:effectLst/>
                <a:latin typeface="Open Sans" panose="020B0606030504020204" pitchFamily="34" charset="0"/>
              </a:rPr>
              <a:t>Something unusual happened.</a:t>
            </a:r>
          </a:p>
        </p:txBody>
      </p:sp>
      <p:sp>
        <p:nvSpPr>
          <p:cNvPr id="23" name="CuadroTexto 22">
            <a:extLst>
              <a:ext uri="{FF2B5EF4-FFF2-40B4-BE49-F238E27FC236}">
                <a16:creationId xmlns:a16="http://schemas.microsoft.com/office/drawing/2014/main" id="{CAF0FEFB-C3FE-246C-9507-DD8C7218B425}"/>
              </a:ext>
            </a:extLst>
          </p:cNvPr>
          <p:cNvSpPr txBox="1"/>
          <p:nvPr/>
        </p:nvSpPr>
        <p:spPr>
          <a:xfrm>
            <a:off x="6680200" y="4053802"/>
            <a:ext cx="2933700" cy="738664"/>
          </a:xfrm>
          <a:prstGeom prst="rect">
            <a:avLst/>
          </a:prstGeom>
          <a:noFill/>
        </p:spPr>
        <p:txBody>
          <a:bodyPr wrap="square" rtlCol="0">
            <a:spAutoFit/>
          </a:bodyPr>
          <a:lstStyle/>
          <a:p>
            <a:pPr algn="just"/>
            <a:r>
              <a:rPr lang="es-GT" sz="1400" dirty="0">
                <a:effectLst/>
                <a:latin typeface="Open Sans" panose="020B0606030504020204" pitchFamily="34" charset="0"/>
              </a:rPr>
              <a:t>An interesting person did something cool, inspiring or funny.</a:t>
            </a:r>
          </a:p>
        </p:txBody>
      </p:sp>
      <p:pic>
        <p:nvPicPr>
          <p:cNvPr id="3" name="Imagen 2">
            <a:extLst>
              <a:ext uri="{FF2B5EF4-FFF2-40B4-BE49-F238E27FC236}">
                <a16:creationId xmlns:a16="http://schemas.microsoft.com/office/drawing/2014/main" id="{A705BE93-DA39-871D-8515-7A386DBAD195}"/>
              </a:ext>
            </a:extLst>
          </p:cNvPr>
          <p:cNvPicPr>
            <a:picLocks noChangeAspect="1"/>
          </p:cNvPicPr>
          <p:nvPr/>
        </p:nvPicPr>
        <p:blipFill>
          <a:blip r:embed="rId11"/>
          <a:stretch>
            <a:fillRect/>
          </a:stretch>
        </p:blipFill>
        <p:spPr>
          <a:xfrm>
            <a:off x="5686318" y="2581871"/>
            <a:ext cx="317500" cy="317500"/>
          </a:xfrm>
          <a:prstGeom prst="rect">
            <a:avLst/>
          </a:prstGeom>
        </p:spPr>
      </p:pic>
      <p:pic>
        <p:nvPicPr>
          <p:cNvPr id="5" name="Imagen 4">
            <a:extLst>
              <a:ext uri="{FF2B5EF4-FFF2-40B4-BE49-F238E27FC236}">
                <a16:creationId xmlns:a16="http://schemas.microsoft.com/office/drawing/2014/main" id="{06F6349D-9DF9-B4F4-CD8E-F398984497CE}"/>
              </a:ext>
            </a:extLst>
          </p:cNvPr>
          <p:cNvPicPr>
            <a:picLocks noChangeAspect="1"/>
          </p:cNvPicPr>
          <p:nvPr/>
        </p:nvPicPr>
        <p:blipFill>
          <a:blip r:embed="rId11"/>
          <a:stretch>
            <a:fillRect/>
          </a:stretch>
        </p:blipFill>
        <p:spPr>
          <a:xfrm>
            <a:off x="5686318" y="4122995"/>
            <a:ext cx="317500" cy="317500"/>
          </a:xfrm>
          <a:prstGeom prst="rect">
            <a:avLst/>
          </a:prstGeom>
        </p:spPr>
      </p:pic>
      <p:pic>
        <p:nvPicPr>
          <p:cNvPr id="6" name="Imagen 5">
            <a:extLst>
              <a:ext uri="{FF2B5EF4-FFF2-40B4-BE49-F238E27FC236}">
                <a16:creationId xmlns:a16="http://schemas.microsoft.com/office/drawing/2014/main" id="{55E1132D-E2A4-B58C-82A9-204F973FD823}"/>
              </a:ext>
            </a:extLst>
          </p:cNvPr>
          <p:cNvPicPr>
            <a:picLocks noChangeAspect="1"/>
          </p:cNvPicPr>
          <p:nvPr/>
        </p:nvPicPr>
        <p:blipFill>
          <a:blip r:embed="rId11"/>
          <a:stretch>
            <a:fillRect/>
          </a:stretch>
        </p:blipFill>
        <p:spPr>
          <a:xfrm>
            <a:off x="5686318" y="5510006"/>
            <a:ext cx="317500" cy="317500"/>
          </a:xfrm>
          <a:prstGeom prst="rect">
            <a:avLst/>
          </a:prstGeom>
        </p:spPr>
      </p:pic>
      <p:pic>
        <p:nvPicPr>
          <p:cNvPr id="7" name="Imagen 6">
            <a:extLst>
              <a:ext uri="{FF2B5EF4-FFF2-40B4-BE49-F238E27FC236}">
                <a16:creationId xmlns:a16="http://schemas.microsoft.com/office/drawing/2014/main" id="{D306E1BF-FB99-CD2B-DB80-5D1D7A68374C}"/>
              </a:ext>
            </a:extLst>
          </p:cNvPr>
          <p:cNvPicPr>
            <a:picLocks noChangeAspect="1"/>
          </p:cNvPicPr>
          <p:nvPr/>
        </p:nvPicPr>
        <p:blipFill>
          <a:blip r:embed="rId11"/>
          <a:stretch>
            <a:fillRect/>
          </a:stretch>
        </p:blipFill>
        <p:spPr>
          <a:xfrm>
            <a:off x="10987783" y="3003112"/>
            <a:ext cx="317500" cy="317500"/>
          </a:xfrm>
          <a:prstGeom prst="rect">
            <a:avLst/>
          </a:prstGeom>
        </p:spPr>
      </p:pic>
      <p:pic>
        <p:nvPicPr>
          <p:cNvPr id="8" name="Imagen 7">
            <a:extLst>
              <a:ext uri="{FF2B5EF4-FFF2-40B4-BE49-F238E27FC236}">
                <a16:creationId xmlns:a16="http://schemas.microsoft.com/office/drawing/2014/main" id="{3750A922-E2BD-CA54-28B5-32661D2BDC45}"/>
              </a:ext>
            </a:extLst>
          </p:cNvPr>
          <p:cNvPicPr>
            <a:picLocks noChangeAspect="1"/>
          </p:cNvPicPr>
          <p:nvPr/>
        </p:nvPicPr>
        <p:blipFill>
          <a:blip r:embed="rId11"/>
          <a:stretch>
            <a:fillRect/>
          </a:stretch>
        </p:blipFill>
        <p:spPr>
          <a:xfrm>
            <a:off x="10987783" y="4462043"/>
            <a:ext cx="317500" cy="317500"/>
          </a:xfrm>
          <a:prstGeom prst="rect">
            <a:avLst/>
          </a:prstGeom>
        </p:spPr>
      </p:pic>
    </p:spTree>
    <p:extLst>
      <p:ext uri="{BB962C8B-B14F-4D97-AF65-F5344CB8AC3E}">
        <p14:creationId xmlns:p14="http://schemas.microsoft.com/office/powerpoint/2010/main" val="317288262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cxnSp>
        <p:nvCxnSpPr>
          <p:cNvPr id="13" name="Conector recto 12">
            <a:extLst>
              <a:ext uri="{FF2B5EF4-FFF2-40B4-BE49-F238E27FC236}">
                <a16:creationId xmlns:a16="http://schemas.microsoft.com/office/drawing/2014/main" id="{EAB8BE6F-FBD5-020A-A38D-C85D400AF984}"/>
              </a:ext>
            </a:extLst>
          </p:cNvPr>
          <p:cNvCxnSpPr>
            <a:cxnSpLocks/>
          </p:cNvCxnSpPr>
          <p:nvPr/>
        </p:nvCxnSpPr>
        <p:spPr>
          <a:xfrm>
            <a:off x="2492379" y="2571416"/>
            <a:ext cx="0" cy="3514960"/>
          </a:xfrm>
          <a:prstGeom prst="line">
            <a:avLst/>
          </a:prstGeom>
          <a:ln w="12700">
            <a:solidFill>
              <a:srgbClr val="001D42"/>
            </a:solidFill>
          </a:ln>
        </p:spPr>
        <p:style>
          <a:lnRef idx="1">
            <a:schemeClr val="accent1"/>
          </a:lnRef>
          <a:fillRef idx="0">
            <a:schemeClr val="accent1"/>
          </a:fillRef>
          <a:effectRef idx="0">
            <a:schemeClr val="accent1"/>
          </a:effectRef>
          <a:fontRef idx="minor">
            <a:schemeClr val="tx1"/>
          </a:fontRef>
        </p:style>
      </p:cxnSp>
      <p:sp>
        <p:nvSpPr>
          <p:cNvPr id="4" name="Título 3">
            <a:extLst>
              <a:ext uri="{FF2B5EF4-FFF2-40B4-BE49-F238E27FC236}">
                <a16:creationId xmlns:a16="http://schemas.microsoft.com/office/drawing/2014/main" id="{11DB9A3A-8172-CE4B-B311-3E9EDD01502E}"/>
              </a:ext>
            </a:extLst>
          </p:cNvPr>
          <p:cNvSpPr>
            <a:spLocks noGrp="1"/>
          </p:cNvSpPr>
          <p:nvPr>
            <p:ph type="title"/>
          </p:nvPr>
        </p:nvSpPr>
        <p:spPr/>
        <p:txBody>
          <a:bodyPr>
            <a:normAutofit/>
          </a:bodyPr>
          <a:lstStyle/>
          <a:p>
            <a:r>
              <a:rPr lang="es-GT" sz="3600" b="1" dirty="0">
                <a:solidFill>
                  <a:srgbClr val="48AAE0"/>
                </a:solidFill>
                <a:effectLst/>
                <a:latin typeface="Open Sans" panose="020B0606030504020204" pitchFamily="34" charset="0"/>
              </a:rPr>
              <a:t>There is no right or wrong in storytelling</a:t>
            </a:r>
            <a:endParaRPr lang="es-GT" sz="3600" dirty="0">
              <a:solidFill>
                <a:srgbClr val="48AAE0"/>
              </a:solidFill>
            </a:endParaRPr>
          </a:p>
        </p:txBody>
      </p:sp>
      <p:sp>
        <p:nvSpPr>
          <p:cNvPr id="2" name="CuadroTexto 1">
            <a:extLst>
              <a:ext uri="{FF2B5EF4-FFF2-40B4-BE49-F238E27FC236}">
                <a16:creationId xmlns:a16="http://schemas.microsoft.com/office/drawing/2014/main" id="{3DCAB186-D507-216A-75C9-8735F8CE4C2A}"/>
              </a:ext>
            </a:extLst>
          </p:cNvPr>
          <p:cNvSpPr txBox="1"/>
          <p:nvPr/>
        </p:nvSpPr>
        <p:spPr>
          <a:xfrm>
            <a:off x="889000" y="1601788"/>
            <a:ext cx="10414000" cy="738664"/>
          </a:xfrm>
          <a:prstGeom prst="rect">
            <a:avLst/>
          </a:prstGeom>
          <a:noFill/>
        </p:spPr>
        <p:txBody>
          <a:bodyPr wrap="square" rtlCol="0">
            <a:spAutoFit/>
          </a:bodyPr>
          <a:lstStyle/>
          <a:p>
            <a:r>
              <a:rPr lang="es-GT" sz="1400" dirty="0">
                <a:effectLst/>
                <a:latin typeface="Open Sans" panose="020B0606030504020204" pitchFamily="34" charset="0"/>
              </a:rPr>
              <a:t>It’s up to you to determine the best kinds of stories and the ways to tell them according to your audience’s preferences, the needs of your National Society, the tools at your disposal, and even things like your personal style, talents and passions.  </a:t>
            </a:r>
            <a:r>
              <a:rPr lang="es-GT" sz="1400" dirty="0">
                <a:effectLst/>
                <a:latin typeface="Helvetica" panose="020B0604020202030204" pitchFamily="34" charset="0"/>
              </a:rPr>
              <a:t>To tell a story, first you have to find it. Here are some recommendations to help you find a good story to tell:</a:t>
            </a:r>
          </a:p>
        </p:txBody>
      </p:sp>
      <p:sp>
        <p:nvSpPr>
          <p:cNvPr id="3" name="CuadroTexto 2">
            <a:extLst>
              <a:ext uri="{FF2B5EF4-FFF2-40B4-BE49-F238E27FC236}">
                <a16:creationId xmlns:a16="http://schemas.microsoft.com/office/drawing/2014/main" id="{E533EB35-2F7B-011C-90FA-7140FF376DE6}"/>
              </a:ext>
            </a:extLst>
          </p:cNvPr>
          <p:cNvSpPr txBox="1"/>
          <p:nvPr/>
        </p:nvSpPr>
        <p:spPr>
          <a:xfrm>
            <a:off x="2717800" y="2433657"/>
            <a:ext cx="8585200" cy="3970318"/>
          </a:xfrm>
          <a:prstGeom prst="rect">
            <a:avLst/>
          </a:prstGeom>
          <a:noFill/>
        </p:spPr>
        <p:txBody>
          <a:bodyPr wrap="square" rtlCol="0">
            <a:spAutoFit/>
          </a:bodyPr>
          <a:lstStyle/>
          <a:p>
            <a:pPr algn="just"/>
            <a:r>
              <a:rPr lang="es-GT" sz="1400" dirty="0">
                <a:effectLst/>
                <a:latin typeface="Open Sans" panose="020B0606030504020204" pitchFamily="34" charset="0"/>
              </a:rPr>
              <a:t>Who do I want to talk to?</a:t>
            </a:r>
          </a:p>
          <a:p>
            <a:pPr algn="just"/>
            <a:br>
              <a:rPr lang="es-GT" sz="1400" dirty="0">
                <a:effectLst/>
                <a:latin typeface="Open Sans" panose="020B0606030504020204" pitchFamily="34" charset="0"/>
              </a:rPr>
            </a:br>
            <a:endParaRPr lang="es-GT" sz="1400" dirty="0">
              <a:effectLst/>
              <a:latin typeface="Open Sans" panose="020B0606030504020204" pitchFamily="34" charset="0"/>
            </a:endParaRPr>
          </a:p>
          <a:p>
            <a:pPr algn="just"/>
            <a:r>
              <a:rPr lang="es-GT" sz="1400" dirty="0">
                <a:effectLst/>
                <a:latin typeface="Open Sans" panose="020B0606030504020204" pitchFamily="34" charset="0"/>
              </a:rPr>
              <a:t>What media will you use to tell your story? </a:t>
            </a:r>
          </a:p>
          <a:p>
            <a:pPr algn="just"/>
            <a:br>
              <a:rPr lang="es-GT" sz="1400" dirty="0">
                <a:effectLst/>
                <a:latin typeface="Open Sans" panose="020B0606030504020204" pitchFamily="34" charset="0"/>
              </a:rPr>
            </a:br>
            <a:endParaRPr lang="es-GT" sz="1400" dirty="0">
              <a:effectLst/>
              <a:latin typeface="Open Sans" panose="020B0606030504020204" pitchFamily="34" charset="0"/>
            </a:endParaRPr>
          </a:p>
          <a:p>
            <a:pPr algn="just"/>
            <a:r>
              <a:rPr lang="es-GT" sz="1400" dirty="0">
                <a:effectLst/>
                <a:latin typeface="Open Sans" panose="020B0606030504020204" pitchFamily="34" charset="0"/>
              </a:rPr>
              <a:t>In which platform will your story live? This will influence the kind of story and how it will be told.</a:t>
            </a:r>
          </a:p>
          <a:p>
            <a:pPr algn="just"/>
            <a:br>
              <a:rPr lang="es-GT" sz="1400" dirty="0">
                <a:effectLst/>
                <a:latin typeface="Open Sans" panose="020B0606030504020204" pitchFamily="34" charset="0"/>
              </a:rPr>
            </a:br>
            <a:endParaRPr lang="es-GT" sz="1400" dirty="0">
              <a:effectLst/>
              <a:latin typeface="Open Sans" panose="020B0606030504020204" pitchFamily="34" charset="0"/>
            </a:endParaRPr>
          </a:p>
          <a:p>
            <a:pPr algn="just"/>
            <a:r>
              <a:rPr lang="es-GT" sz="1400" dirty="0">
                <a:effectLst/>
                <a:latin typeface="Open Sans" panose="020B0606030504020204" pitchFamily="34" charset="0"/>
              </a:rPr>
              <a:t>Is the stoy interesting?</a:t>
            </a:r>
          </a:p>
          <a:p>
            <a:pPr algn="just"/>
            <a:br>
              <a:rPr lang="es-GT" sz="1400" dirty="0">
                <a:effectLst/>
                <a:latin typeface="Open Sans" panose="020B0606030504020204" pitchFamily="34" charset="0"/>
              </a:rPr>
            </a:br>
            <a:endParaRPr lang="es-GT" sz="1400" dirty="0">
              <a:effectLst/>
              <a:latin typeface="Open Sans" panose="020B0606030504020204" pitchFamily="34" charset="0"/>
            </a:endParaRPr>
          </a:p>
          <a:p>
            <a:pPr algn="just"/>
            <a:r>
              <a:rPr lang="es-GT" sz="1400" dirty="0">
                <a:effectLst/>
                <a:latin typeface="Open Sans" panose="020B0606030504020204" pitchFamily="34" charset="0"/>
              </a:rPr>
              <a:t>How will your National Society promote this story? Will it be part of a larger campaign, or be linked to an event or key date?</a:t>
            </a:r>
          </a:p>
          <a:p>
            <a:pPr algn="just"/>
            <a:br>
              <a:rPr lang="es-GT" sz="1400" dirty="0">
                <a:effectLst/>
                <a:latin typeface="Open Sans" panose="020B0606030504020204" pitchFamily="34" charset="0"/>
              </a:rPr>
            </a:br>
            <a:endParaRPr lang="es-GT" sz="1400" dirty="0">
              <a:effectLst/>
              <a:latin typeface="Open Sans" panose="020B0606030504020204" pitchFamily="34" charset="0"/>
            </a:endParaRPr>
          </a:p>
          <a:p>
            <a:pPr algn="just"/>
            <a:r>
              <a:rPr lang="es-GT" sz="1400" dirty="0">
                <a:effectLst/>
                <a:latin typeface="Open Sans" panose="020B0606030504020204" pitchFamily="34" charset="0"/>
              </a:rPr>
              <a:t>What do you want your audience to do? They will remember a story more easily and it will be more impactful when we invite people to </a:t>
            </a:r>
            <a:r>
              <a:rPr lang="es-GT" sz="1400" b="1" dirty="0">
                <a:effectLst/>
                <a:latin typeface="Open Sans" panose="020B0606030504020204" pitchFamily="34" charset="0"/>
              </a:rPr>
              <a:t>take action</a:t>
            </a:r>
            <a:r>
              <a:rPr lang="es-GT" sz="1400" dirty="0">
                <a:effectLst/>
                <a:latin typeface="Open Sans" panose="020B0606030504020204" pitchFamily="34" charset="0"/>
              </a:rPr>
              <a:t>.</a:t>
            </a:r>
          </a:p>
        </p:txBody>
      </p:sp>
      <p:sp>
        <p:nvSpPr>
          <p:cNvPr id="5" name="Elipse 4">
            <a:extLst>
              <a:ext uri="{FF2B5EF4-FFF2-40B4-BE49-F238E27FC236}">
                <a16:creationId xmlns:a16="http://schemas.microsoft.com/office/drawing/2014/main" id="{A8A9673F-88B5-280A-B53B-ADAEEE1EB81F}"/>
              </a:ext>
            </a:extLst>
          </p:cNvPr>
          <p:cNvSpPr/>
          <p:nvPr/>
        </p:nvSpPr>
        <p:spPr>
          <a:xfrm>
            <a:off x="2316343" y="2395380"/>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6" name="Elipse 5">
            <a:extLst>
              <a:ext uri="{FF2B5EF4-FFF2-40B4-BE49-F238E27FC236}">
                <a16:creationId xmlns:a16="http://schemas.microsoft.com/office/drawing/2014/main" id="{95F0C187-777A-607B-0F0A-1C1152FF857E}"/>
              </a:ext>
            </a:extLst>
          </p:cNvPr>
          <p:cNvSpPr/>
          <p:nvPr/>
        </p:nvSpPr>
        <p:spPr>
          <a:xfrm>
            <a:off x="2316343" y="3041840"/>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7" name="Elipse 6">
            <a:extLst>
              <a:ext uri="{FF2B5EF4-FFF2-40B4-BE49-F238E27FC236}">
                <a16:creationId xmlns:a16="http://schemas.microsoft.com/office/drawing/2014/main" id="{CD016BCC-5EE3-CABD-F8B1-01E9BAC44CC7}"/>
              </a:ext>
            </a:extLst>
          </p:cNvPr>
          <p:cNvSpPr/>
          <p:nvPr/>
        </p:nvSpPr>
        <p:spPr>
          <a:xfrm>
            <a:off x="2316343" y="3692552"/>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8" name="Elipse 7">
            <a:extLst>
              <a:ext uri="{FF2B5EF4-FFF2-40B4-BE49-F238E27FC236}">
                <a16:creationId xmlns:a16="http://schemas.microsoft.com/office/drawing/2014/main" id="{3F6A574F-D2A6-2B2C-49E5-06B593525D1E}"/>
              </a:ext>
            </a:extLst>
          </p:cNvPr>
          <p:cNvSpPr/>
          <p:nvPr/>
        </p:nvSpPr>
        <p:spPr>
          <a:xfrm>
            <a:off x="2316343" y="4334758"/>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9" name="Elipse 8">
            <a:extLst>
              <a:ext uri="{FF2B5EF4-FFF2-40B4-BE49-F238E27FC236}">
                <a16:creationId xmlns:a16="http://schemas.microsoft.com/office/drawing/2014/main" id="{C2C8C83C-2CA6-FB64-2856-2961B2095401}"/>
              </a:ext>
            </a:extLst>
          </p:cNvPr>
          <p:cNvSpPr/>
          <p:nvPr/>
        </p:nvSpPr>
        <p:spPr>
          <a:xfrm>
            <a:off x="2316343" y="5066278"/>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15" name="Elipse 14">
            <a:extLst>
              <a:ext uri="{FF2B5EF4-FFF2-40B4-BE49-F238E27FC236}">
                <a16:creationId xmlns:a16="http://schemas.microsoft.com/office/drawing/2014/main" id="{4EEA69B4-175D-3F0E-DB04-3CE89DAEC97B}"/>
              </a:ext>
            </a:extLst>
          </p:cNvPr>
          <p:cNvSpPr/>
          <p:nvPr/>
        </p:nvSpPr>
        <p:spPr>
          <a:xfrm>
            <a:off x="2316343" y="5910340"/>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pic>
        <p:nvPicPr>
          <p:cNvPr id="25" name="Imagen 24">
            <a:extLst>
              <a:ext uri="{FF2B5EF4-FFF2-40B4-BE49-F238E27FC236}">
                <a16:creationId xmlns:a16="http://schemas.microsoft.com/office/drawing/2014/main" id="{F0789AD7-3A48-A3FC-DE80-B1BCDA4E35B3}"/>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2323812" y="2408953"/>
            <a:ext cx="344604" cy="344604"/>
          </a:xfrm>
          <a:prstGeom prst="rect">
            <a:avLst/>
          </a:prstGeom>
        </p:spPr>
      </p:pic>
      <p:pic>
        <p:nvPicPr>
          <p:cNvPr id="27" name="Imagen 26">
            <a:extLst>
              <a:ext uri="{FF2B5EF4-FFF2-40B4-BE49-F238E27FC236}">
                <a16:creationId xmlns:a16="http://schemas.microsoft.com/office/drawing/2014/main" id="{97C46B45-A43B-1B27-8BBC-0C6962300CEF}"/>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2336222" y="3054710"/>
            <a:ext cx="329155" cy="329155"/>
          </a:xfrm>
          <a:prstGeom prst="rect">
            <a:avLst/>
          </a:prstGeom>
        </p:spPr>
      </p:pic>
      <p:pic>
        <p:nvPicPr>
          <p:cNvPr id="29" name="Imagen 28">
            <a:extLst>
              <a:ext uri="{FF2B5EF4-FFF2-40B4-BE49-F238E27FC236}">
                <a16:creationId xmlns:a16="http://schemas.microsoft.com/office/drawing/2014/main" id="{BF00F470-ADEC-12AF-6582-545D59D1FBB0}"/>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2326174" y="3699670"/>
            <a:ext cx="334907" cy="334907"/>
          </a:xfrm>
          <a:prstGeom prst="rect">
            <a:avLst/>
          </a:prstGeom>
        </p:spPr>
      </p:pic>
      <p:pic>
        <p:nvPicPr>
          <p:cNvPr id="31" name="Imagen 30">
            <a:extLst>
              <a:ext uri="{FF2B5EF4-FFF2-40B4-BE49-F238E27FC236}">
                <a16:creationId xmlns:a16="http://schemas.microsoft.com/office/drawing/2014/main" id="{2A854F60-AAC4-87A5-3BD6-36D04368C833}"/>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2323812" y="4334758"/>
            <a:ext cx="364242" cy="364242"/>
          </a:xfrm>
          <a:prstGeom prst="rect">
            <a:avLst/>
          </a:prstGeom>
        </p:spPr>
      </p:pic>
      <p:pic>
        <p:nvPicPr>
          <p:cNvPr id="33" name="Imagen 32">
            <a:extLst>
              <a:ext uri="{FF2B5EF4-FFF2-40B4-BE49-F238E27FC236}">
                <a16:creationId xmlns:a16="http://schemas.microsoft.com/office/drawing/2014/main" id="{308CEB23-A83A-823A-1219-74F2877170D4}"/>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2353558" y="5078447"/>
            <a:ext cx="309772" cy="309772"/>
          </a:xfrm>
          <a:prstGeom prst="rect">
            <a:avLst/>
          </a:prstGeom>
        </p:spPr>
      </p:pic>
      <p:pic>
        <p:nvPicPr>
          <p:cNvPr id="35" name="Imagen 34">
            <a:extLst>
              <a:ext uri="{FF2B5EF4-FFF2-40B4-BE49-F238E27FC236}">
                <a16:creationId xmlns:a16="http://schemas.microsoft.com/office/drawing/2014/main" id="{A99912AF-BAF3-5E1B-93FD-4782BDCFEB6D}"/>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2343510" y="5942593"/>
            <a:ext cx="309772" cy="309772"/>
          </a:xfrm>
          <a:prstGeom prst="rect">
            <a:avLst/>
          </a:prstGeom>
        </p:spPr>
      </p:pic>
    </p:spTree>
    <p:extLst>
      <p:ext uri="{BB962C8B-B14F-4D97-AF65-F5344CB8AC3E}">
        <p14:creationId xmlns:p14="http://schemas.microsoft.com/office/powerpoint/2010/main" val="2708203585"/>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1. tutorial google">
            <a:hlinkClick r:id="" action="ppaction://media"/>
            <a:extLst>
              <a:ext uri="{FF2B5EF4-FFF2-40B4-BE49-F238E27FC236}">
                <a16:creationId xmlns:a16="http://schemas.microsoft.com/office/drawing/2014/main" id="{084D9DE0-EC86-580B-9D44-D9F3EE334CEB}"/>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6867305" y="2220687"/>
            <a:ext cx="4748590" cy="2671082"/>
          </a:xfrm>
          <a:prstGeom prst="rect">
            <a:avLst/>
          </a:prstGeom>
        </p:spPr>
      </p:pic>
      <p:sp>
        <p:nvSpPr>
          <p:cNvPr id="2" name="Título 1">
            <a:extLst>
              <a:ext uri="{FF2B5EF4-FFF2-40B4-BE49-F238E27FC236}">
                <a16:creationId xmlns:a16="http://schemas.microsoft.com/office/drawing/2014/main" id="{D25C0964-96DC-3C59-AF11-BBE5E462E355}"/>
              </a:ext>
            </a:extLst>
          </p:cNvPr>
          <p:cNvSpPr>
            <a:spLocks noGrp="1"/>
          </p:cNvSpPr>
          <p:nvPr>
            <p:ph type="title"/>
          </p:nvPr>
        </p:nvSpPr>
        <p:spPr/>
        <p:txBody>
          <a:bodyPr>
            <a:normAutofit/>
          </a:bodyPr>
          <a:lstStyle/>
          <a:p>
            <a:r>
              <a:rPr lang="es-GT" sz="3600" dirty="0">
                <a:solidFill>
                  <a:srgbClr val="48AAE0"/>
                </a:solidFill>
              </a:rPr>
              <a:t>Getting started: how to tell a good story?</a:t>
            </a:r>
          </a:p>
        </p:txBody>
      </p:sp>
      <p:sp>
        <p:nvSpPr>
          <p:cNvPr id="3" name="Marcador de contenido 2">
            <a:extLst>
              <a:ext uri="{FF2B5EF4-FFF2-40B4-BE49-F238E27FC236}">
                <a16:creationId xmlns:a16="http://schemas.microsoft.com/office/drawing/2014/main" id="{5F291D0D-F106-0CE5-2C86-784886559EEA}"/>
              </a:ext>
            </a:extLst>
          </p:cNvPr>
          <p:cNvSpPr>
            <a:spLocks noGrp="1"/>
          </p:cNvSpPr>
          <p:nvPr>
            <p:ph idx="1"/>
          </p:nvPr>
        </p:nvSpPr>
        <p:spPr>
          <a:xfrm>
            <a:off x="838200" y="2539058"/>
            <a:ext cx="10515600" cy="977865"/>
          </a:xfrm>
        </p:spPr>
        <p:txBody>
          <a:bodyPr/>
          <a:lstStyle/>
          <a:p>
            <a:r>
              <a:rPr lang="es-GT" dirty="0">
                <a:solidFill>
                  <a:srgbClr val="001F40"/>
                </a:solidFill>
                <a:effectLst/>
                <a:latin typeface="Helvetica" panose="020B0604020202030204" pitchFamily="34" charset="0"/>
              </a:rPr>
              <a:t>Decide what kind of story you are telling</a:t>
            </a:r>
          </a:p>
          <a:p>
            <a:r>
              <a:rPr lang="es-GT" dirty="0">
                <a:solidFill>
                  <a:srgbClr val="001F40"/>
                </a:solidFill>
                <a:effectLst/>
                <a:latin typeface="Helvetica" panose="020B0604020202030204" pitchFamily="34" charset="0"/>
              </a:rPr>
              <a:t>Do some research and plan accordingly</a:t>
            </a:r>
          </a:p>
          <a:p>
            <a:endParaRPr lang="es-GT" dirty="0"/>
          </a:p>
        </p:txBody>
      </p:sp>
      <p:pic>
        <p:nvPicPr>
          <p:cNvPr id="5" name="Imagen 4">
            <a:extLst>
              <a:ext uri="{FF2B5EF4-FFF2-40B4-BE49-F238E27FC236}">
                <a16:creationId xmlns:a16="http://schemas.microsoft.com/office/drawing/2014/main" id="{069C3C92-DBD9-5B98-2549-5E3909141C9B}"/>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838200" y="3189933"/>
            <a:ext cx="6115259" cy="1701835"/>
          </a:xfrm>
          <a:prstGeom prst="rect">
            <a:avLst/>
          </a:prstGeom>
        </p:spPr>
      </p:pic>
      <p:sp>
        <p:nvSpPr>
          <p:cNvPr id="7" name="Rectángulo 6">
            <a:extLst>
              <a:ext uri="{FF2B5EF4-FFF2-40B4-BE49-F238E27FC236}">
                <a16:creationId xmlns:a16="http://schemas.microsoft.com/office/drawing/2014/main" id="{587BEE0C-C3AD-EBEC-0966-E2B4CDF71C70}"/>
              </a:ext>
            </a:extLst>
          </p:cNvPr>
          <p:cNvSpPr/>
          <p:nvPr/>
        </p:nvSpPr>
        <p:spPr>
          <a:xfrm>
            <a:off x="6878437" y="2220686"/>
            <a:ext cx="4737458" cy="2671082"/>
          </a:xfrm>
          <a:prstGeom prst="rect">
            <a:avLst/>
          </a:prstGeom>
          <a:noFill/>
          <a:ln>
            <a:solidFill>
              <a:srgbClr val="001D42"/>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Tree>
    <p:extLst>
      <p:ext uri="{BB962C8B-B14F-4D97-AF65-F5344CB8AC3E}">
        <p14:creationId xmlns:p14="http://schemas.microsoft.com/office/powerpoint/2010/main" val="302678944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129301" fill="hold"/>
                                        <p:tgtEl>
                                          <p:spTgt spid="4"/>
                                        </p:tgtEl>
                                      </p:cBhvr>
                                    </p:cmd>
                                  </p:childTnLst>
                                </p:cTn>
                              </p:par>
                            </p:childTnLst>
                          </p:cTn>
                        </p:par>
                      </p:childTnLst>
                    </p:cTn>
                  </p:par>
                </p:childTnLst>
              </p:cTn>
              <p:prevCondLst>
                <p:cond evt="onPrev" delay="0">
                  <p:tgtEl>
                    <p:sldTgt/>
                  </p:tgtEl>
                </p:cond>
              </p:prevCondLst>
              <p:nextCondLst>
                <p:cond evt="onNext" delay="0">
                  <p:tgtEl>
                    <p:sldTgt/>
                  </p:tgtEl>
                </p:cond>
              </p:nextCondLst>
            </p:seq>
            <p:seq concurrent="1" nextAc="seek">
              <p:cTn id="7" restart="whenNotActive" fill="hold" evtFilter="cancelBubble" nodeType="interactiveSeq">
                <p:stCondLst>
                  <p:cond evt="onClick" delay="0">
                    <p:tgtEl>
                      <p:spTgt spid="4"/>
                    </p:tgtEl>
                  </p:cond>
                </p:stCondLst>
                <p:endSync evt="end" delay="0">
                  <p:rtn val="all"/>
                </p:endSync>
                <p:childTnLst>
                  <p:par>
                    <p:cTn id="8" fill="hold">
                      <p:stCondLst>
                        <p:cond delay="0"/>
                      </p:stCondLst>
                      <p:childTnLst>
                        <p:par>
                          <p:cTn id="9" fill="hold">
                            <p:stCondLst>
                              <p:cond delay="0"/>
                            </p:stCondLst>
                            <p:childTnLst>
                              <p:par>
                                <p:cTn id="10" presetID="2" presetClass="mediacall" presetSubtype="0" fill="hold" nodeType="clickEffect">
                                  <p:stCondLst>
                                    <p:cond delay="0"/>
                                  </p:stCondLst>
                                  <p:childTnLst>
                                    <p:cmd type="call" cmd="togglePause">
                                      <p:cBhvr>
                                        <p:cTn id="11" dur="1" fill="hold"/>
                                        <p:tgtEl>
                                          <p:spTgt spid="4"/>
                                        </p:tgtEl>
                                      </p:cBhvr>
                                    </p:cmd>
                                  </p:childTnLst>
                                </p:cTn>
                              </p:par>
                            </p:childTnLst>
                          </p:cTn>
                        </p:par>
                      </p:childTnLst>
                    </p:cTn>
                  </p:par>
                </p:childTnLst>
              </p:cTn>
              <p:nextCondLst>
                <p:cond evt="onClick" delay="0">
                  <p:tgtEl>
                    <p:spTgt spid="4"/>
                  </p:tgtEl>
                </p:cond>
              </p:nextCondLst>
            </p:seq>
            <p:video>
              <p:cMediaNode vol="80000">
                <p:cTn id="12" fill="hold" display="0">
                  <p:stCondLst>
                    <p:cond delay="indefinite"/>
                  </p:stCondLst>
                </p:cTn>
                <p:tgtEl>
                  <p:spTgt spid="4"/>
                </p:tgtEl>
              </p:cMediaNode>
            </p:video>
          </p:childTnLst>
        </p:cTn>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0CA114D9-8320-5752-3366-EEA16AE2BE44}"/>
              </a:ext>
            </a:extLst>
          </p:cNvPr>
          <p:cNvSpPr>
            <a:spLocks noGrp="1"/>
          </p:cNvSpPr>
          <p:nvPr>
            <p:ph type="title"/>
          </p:nvPr>
        </p:nvSpPr>
        <p:spPr/>
        <p:txBody>
          <a:bodyPr/>
          <a:lstStyle/>
          <a:p>
            <a:r>
              <a:rPr lang="es-GT" dirty="0"/>
              <a:t>Write a catchy pitch</a:t>
            </a:r>
          </a:p>
        </p:txBody>
      </p:sp>
      <p:sp>
        <p:nvSpPr>
          <p:cNvPr id="5" name="Marcador de contenido 4">
            <a:extLst>
              <a:ext uri="{FF2B5EF4-FFF2-40B4-BE49-F238E27FC236}">
                <a16:creationId xmlns:a16="http://schemas.microsoft.com/office/drawing/2014/main" id="{EA18B138-EDC6-592B-85F3-E8990914A04C}"/>
              </a:ext>
            </a:extLst>
          </p:cNvPr>
          <p:cNvSpPr>
            <a:spLocks noGrp="1"/>
          </p:cNvSpPr>
          <p:nvPr>
            <p:ph idx="1"/>
          </p:nvPr>
        </p:nvSpPr>
        <p:spPr>
          <a:xfrm>
            <a:off x="1356526" y="1825625"/>
            <a:ext cx="9997273" cy="4351338"/>
          </a:xfrm>
        </p:spPr>
        <p:txBody>
          <a:bodyPr/>
          <a:lstStyle/>
          <a:p>
            <a:r>
              <a:rPr lang="es-GT" dirty="0"/>
              <a:t>Start with a hook</a:t>
            </a:r>
          </a:p>
          <a:p>
            <a:r>
              <a:rPr lang="es-GT" dirty="0"/>
              <a:t>Describe the problem</a:t>
            </a:r>
          </a:p>
          <a:p>
            <a:r>
              <a:rPr lang="es-GT" dirty="0"/>
              <a:t>Give a solution / raise awareness on the importance of this issue</a:t>
            </a:r>
          </a:p>
          <a:p>
            <a:r>
              <a:rPr lang="es-GT" dirty="0"/>
              <a:t>Conclusion</a:t>
            </a:r>
          </a:p>
        </p:txBody>
      </p:sp>
      <p:pic>
        <p:nvPicPr>
          <p:cNvPr id="7" name="Imagen 6">
            <a:extLst>
              <a:ext uri="{FF2B5EF4-FFF2-40B4-BE49-F238E27FC236}">
                <a16:creationId xmlns:a16="http://schemas.microsoft.com/office/drawing/2014/main" id="{CFECDA60-C5BA-A1BD-B775-8FA0A732E48A}"/>
              </a:ext>
            </a:extLst>
          </p:cNvPr>
          <p:cNvPicPr>
            <a:picLocks noChangeAspect="1"/>
          </p:cNvPicPr>
          <p:nvPr/>
        </p:nvPicPr>
        <p:blipFill>
          <a:blip r:embed="rId2"/>
          <a:stretch>
            <a:fillRect/>
          </a:stretch>
        </p:blipFill>
        <p:spPr>
          <a:xfrm>
            <a:off x="4775199" y="3251200"/>
            <a:ext cx="6578600" cy="3060700"/>
          </a:xfrm>
          <a:prstGeom prst="rect">
            <a:avLst/>
          </a:prstGeom>
        </p:spPr>
      </p:pic>
    </p:spTree>
    <p:extLst>
      <p:ext uri="{BB962C8B-B14F-4D97-AF65-F5344CB8AC3E}">
        <p14:creationId xmlns:p14="http://schemas.microsoft.com/office/powerpoint/2010/main" val="67502243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 name="Imagen 12">
            <a:extLst>
              <a:ext uri="{FF2B5EF4-FFF2-40B4-BE49-F238E27FC236}">
                <a16:creationId xmlns:a16="http://schemas.microsoft.com/office/drawing/2014/main" id="{997C20F9-6892-0D21-4F05-07FB74D540B4}"/>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2042160" y="4869398"/>
            <a:ext cx="7772400" cy="1209675"/>
          </a:xfrm>
          <a:prstGeom prst="rect">
            <a:avLst/>
          </a:prstGeom>
        </p:spPr>
      </p:pic>
      <p:sp>
        <p:nvSpPr>
          <p:cNvPr id="4" name="Título 3">
            <a:extLst>
              <a:ext uri="{FF2B5EF4-FFF2-40B4-BE49-F238E27FC236}">
                <a16:creationId xmlns:a16="http://schemas.microsoft.com/office/drawing/2014/main" id="{556D85C8-7EC7-F555-E146-C433FA09F8D1}"/>
              </a:ext>
            </a:extLst>
          </p:cNvPr>
          <p:cNvSpPr>
            <a:spLocks noGrp="1"/>
          </p:cNvSpPr>
          <p:nvPr>
            <p:ph type="title"/>
          </p:nvPr>
        </p:nvSpPr>
        <p:spPr/>
        <p:txBody>
          <a:bodyPr>
            <a:normAutofit/>
          </a:bodyPr>
          <a:lstStyle/>
          <a:p>
            <a:r>
              <a:rPr lang="es-GT" sz="3600" dirty="0">
                <a:solidFill>
                  <a:srgbClr val="48AAE0"/>
                </a:solidFill>
              </a:rPr>
              <a:t>Know your target audience, people involved and culture</a:t>
            </a:r>
          </a:p>
        </p:txBody>
      </p:sp>
      <p:sp>
        <p:nvSpPr>
          <p:cNvPr id="5" name="Marcador de contenido 4">
            <a:extLst>
              <a:ext uri="{FF2B5EF4-FFF2-40B4-BE49-F238E27FC236}">
                <a16:creationId xmlns:a16="http://schemas.microsoft.com/office/drawing/2014/main" id="{6A0481DE-69FE-9BD4-EA50-4B1D694358A3}"/>
              </a:ext>
            </a:extLst>
          </p:cNvPr>
          <p:cNvSpPr>
            <a:spLocks noGrp="1"/>
          </p:cNvSpPr>
          <p:nvPr>
            <p:ph idx="1"/>
          </p:nvPr>
        </p:nvSpPr>
        <p:spPr>
          <a:xfrm>
            <a:off x="838200" y="1825625"/>
            <a:ext cx="10515600" cy="633095"/>
          </a:xfrm>
        </p:spPr>
        <p:txBody>
          <a:bodyPr>
            <a:normAutofit/>
          </a:bodyPr>
          <a:lstStyle/>
          <a:p>
            <a:pPr marL="0" indent="0">
              <a:buNone/>
            </a:pPr>
            <a:r>
              <a:rPr lang="es-GT" sz="1800" b="1" dirty="0">
                <a:effectLst/>
                <a:latin typeface="Open Sans" panose="020B0606030504020204" pitchFamily="34" charset="0"/>
              </a:rPr>
              <a:t>FIRST:</a:t>
            </a:r>
            <a:r>
              <a:rPr lang="es-GT" sz="1800" dirty="0">
                <a:effectLst/>
                <a:latin typeface="Open Sans" panose="020B0606030504020204" pitchFamily="34" charset="0"/>
              </a:rPr>
              <a:t> Define who this story is directed to. These are aspects that will help you target the right audience: You can define some variables to determine your target audience:</a:t>
            </a:r>
          </a:p>
        </p:txBody>
      </p:sp>
      <p:pic>
        <p:nvPicPr>
          <p:cNvPr id="7" name="Imagen 6">
            <a:extLst>
              <a:ext uri="{FF2B5EF4-FFF2-40B4-BE49-F238E27FC236}">
                <a16:creationId xmlns:a16="http://schemas.microsoft.com/office/drawing/2014/main" id="{8D3F4F84-D421-FB9B-EBA2-7CC0D1EB2417}"/>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2209800" y="2542857"/>
            <a:ext cx="7772400" cy="1499244"/>
          </a:xfrm>
          <a:prstGeom prst="rect">
            <a:avLst/>
          </a:prstGeom>
        </p:spPr>
      </p:pic>
      <p:sp>
        <p:nvSpPr>
          <p:cNvPr id="8" name="CuadroTexto 7">
            <a:extLst>
              <a:ext uri="{FF2B5EF4-FFF2-40B4-BE49-F238E27FC236}">
                <a16:creationId xmlns:a16="http://schemas.microsoft.com/office/drawing/2014/main" id="{4388B6FE-6061-F0F6-7A1C-054429F8BF04}"/>
              </a:ext>
            </a:extLst>
          </p:cNvPr>
          <p:cNvSpPr txBox="1"/>
          <p:nvPr/>
        </p:nvSpPr>
        <p:spPr>
          <a:xfrm>
            <a:off x="1645920" y="4126238"/>
            <a:ext cx="2468880" cy="646331"/>
          </a:xfrm>
          <a:prstGeom prst="rect">
            <a:avLst/>
          </a:prstGeom>
          <a:noFill/>
        </p:spPr>
        <p:txBody>
          <a:bodyPr wrap="square" rtlCol="0">
            <a:spAutoFit/>
          </a:bodyPr>
          <a:lstStyle/>
          <a:p>
            <a:pPr algn="ctr"/>
            <a:r>
              <a:rPr lang="es-GT" sz="1200" b="1" dirty="0">
                <a:effectLst/>
                <a:latin typeface="Open Sans" panose="020B0606030504020204" pitchFamily="34" charset="0"/>
              </a:rPr>
              <a:t>Demographic:</a:t>
            </a:r>
            <a:r>
              <a:rPr lang="es-GT" sz="1200" dirty="0">
                <a:effectLst/>
                <a:latin typeface="Open Sans" panose="020B0606030504020204" pitchFamily="34" charset="0"/>
              </a:rPr>
              <a:t> age, education, gender, occupation, family status and income.</a:t>
            </a:r>
          </a:p>
        </p:txBody>
      </p:sp>
      <p:sp>
        <p:nvSpPr>
          <p:cNvPr id="9" name="CuadroTexto 8">
            <a:extLst>
              <a:ext uri="{FF2B5EF4-FFF2-40B4-BE49-F238E27FC236}">
                <a16:creationId xmlns:a16="http://schemas.microsoft.com/office/drawing/2014/main" id="{C24F26D2-A47A-F935-C8B1-C1DCDEFBF7B7}"/>
              </a:ext>
            </a:extLst>
          </p:cNvPr>
          <p:cNvSpPr txBox="1"/>
          <p:nvPr/>
        </p:nvSpPr>
        <p:spPr>
          <a:xfrm>
            <a:off x="4693920" y="4126238"/>
            <a:ext cx="2468880" cy="646331"/>
          </a:xfrm>
          <a:prstGeom prst="rect">
            <a:avLst/>
          </a:prstGeom>
          <a:noFill/>
        </p:spPr>
        <p:txBody>
          <a:bodyPr wrap="square" rtlCol="0">
            <a:spAutoFit/>
          </a:bodyPr>
          <a:lstStyle/>
          <a:p>
            <a:pPr algn="ctr"/>
            <a:r>
              <a:rPr lang="es-GT" sz="1200" b="1" dirty="0">
                <a:effectLst/>
                <a:latin typeface="Open Sans" panose="020B0606030504020204" pitchFamily="34" charset="0"/>
              </a:rPr>
              <a:t>Geographic: </a:t>
            </a:r>
            <a:r>
              <a:rPr lang="es-GT" sz="1200" dirty="0">
                <a:effectLst/>
                <a:latin typeface="Open Sans" panose="020B0606030504020204" pitchFamily="34" charset="0"/>
              </a:rPr>
              <a:t> where are they located, country, city, district, etc. </a:t>
            </a:r>
          </a:p>
        </p:txBody>
      </p:sp>
      <p:sp>
        <p:nvSpPr>
          <p:cNvPr id="10" name="CuadroTexto 9">
            <a:extLst>
              <a:ext uri="{FF2B5EF4-FFF2-40B4-BE49-F238E27FC236}">
                <a16:creationId xmlns:a16="http://schemas.microsoft.com/office/drawing/2014/main" id="{FE31271C-AE13-162C-E7BC-348EBDBB0194}"/>
              </a:ext>
            </a:extLst>
          </p:cNvPr>
          <p:cNvSpPr txBox="1"/>
          <p:nvPr/>
        </p:nvSpPr>
        <p:spPr>
          <a:xfrm>
            <a:off x="7660640" y="4126238"/>
            <a:ext cx="2468880" cy="646331"/>
          </a:xfrm>
          <a:prstGeom prst="rect">
            <a:avLst/>
          </a:prstGeom>
          <a:noFill/>
        </p:spPr>
        <p:txBody>
          <a:bodyPr wrap="square" rtlCol="0">
            <a:spAutoFit/>
          </a:bodyPr>
          <a:lstStyle/>
          <a:p>
            <a:pPr algn="ctr"/>
            <a:r>
              <a:rPr lang="es-GT" sz="1200" b="1" dirty="0">
                <a:effectLst/>
                <a:latin typeface="Open Sans" panose="020B0606030504020204" pitchFamily="34" charset="0"/>
              </a:rPr>
              <a:t>Psychographic:</a:t>
            </a:r>
            <a:r>
              <a:rPr lang="es-GT" sz="1200" dirty="0">
                <a:effectLst/>
                <a:latin typeface="Open Sans" panose="020B0606030504020204" pitchFamily="34" charset="0"/>
              </a:rPr>
              <a:t> Type of personality, lifestyle, attitudes, interests and values. </a:t>
            </a:r>
          </a:p>
        </p:txBody>
      </p:sp>
      <p:sp>
        <p:nvSpPr>
          <p:cNvPr id="11" name="Marcador de contenido 4">
            <a:extLst>
              <a:ext uri="{FF2B5EF4-FFF2-40B4-BE49-F238E27FC236}">
                <a16:creationId xmlns:a16="http://schemas.microsoft.com/office/drawing/2014/main" id="{B392DE88-096F-22DB-4632-3BD96FB619B1}"/>
              </a:ext>
            </a:extLst>
          </p:cNvPr>
          <p:cNvSpPr txBox="1">
            <a:spLocks/>
          </p:cNvSpPr>
          <p:nvPr/>
        </p:nvSpPr>
        <p:spPr>
          <a:xfrm>
            <a:off x="2555240" y="5005287"/>
            <a:ext cx="6746240" cy="937895"/>
          </a:xfrm>
          <a:prstGeom prst="rect">
            <a:avLst/>
          </a:prstGeom>
        </p:spPr>
        <p:txBody>
          <a:bodyPr vert="horz" lIns="91440" tIns="45720" rIns="91440" bIns="45720" rtlCol="0">
            <a:normAutofit fontScale="92500" lnSpcReduction="10000"/>
          </a:bodyPr>
          <a:lstStyle>
            <a:lvl1pPr marL="228600" indent="-228600" algn="l" defTabSz="914400" rtl="0" eaLnBrk="1" latinLnBrk="0" hangingPunct="1">
              <a:lnSpc>
                <a:spcPct val="90000"/>
              </a:lnSpc>
              <a:spcBef>
                <a:spcPts val="1000"/>
              </a:spcBef>
              <a:buFont typeface="Arial" panose="020B0604020202020204" pitchFamily="34" charset="0"/>
              <a:buChar char="•"/>
              <a:defRPr sz="24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0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18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ctr">
              <a:buNone/>
            </a:pPr>
            <a:r>
              <a:rPr lang="es-GT" sz="1800" dirty="0">
                <a:effectLst/>
                <a:latin typeface="Open Sans" panose="020B0606030504020204" pitchFamily="34" charset="0"/>
              </a:rPr>
              <a:t>This process of choosing your target is called audience </a:t>
            </a:r>
            <a:r>
              <a:rPr lang="es-GT" sz="1800" b="1" dirty="0">
                <a:effectLst/>
                <a:latin typeface="Open Sans" panose="020B0606030504020204" pitchFamily="34" charset="0"/>
              </a:rPr>
              <a:t>segmentation</a:t>
            </a:r>
            <a:r>
              <a:rPr lang="es-GT" sz="1800" dirty="0">
                <a:effectLst/>
                <a:latin typeface="Open Sans" panose="020B0606030504020204" pitchFamily="34" charset="0"/>
              </a:rPr>
              <a:t>. It is often referred to as the ‘profile’ of the ideal person you want to reach with your message and it helps determine how your story appeals to them. </a:t>
            </a:r>
          </a:p>
        </p:txBody>
      </p:sp>
    </p:spTree>
    <p:extLst>
      <p:ext uri="{BB962C8B-B14F-4D97-AF65-F5344CB8AC3E}">
        <p14:creationId xmlns:p14="http://schemas.microsoft.com/office/powerpoint/2010/main" val="3382178228"/>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E60C6CDF-EC0F-D48F-F149-ECF287493341}"/>
              </a:ext>
            </a:extLst>
          </p:cNvPr>
          <p:cNvSpPr>
            <a:spLocks noGrp="1"/>
          </p:cNvSpPr>
          <p:nvPr>
            <p:ph type="title"/>
          </p:nvPr>
        </p:nvSpPr>
        <p:spPr>
          <a:xfrm>
            <a:off x="838200" y="1656397"/>
            <a:ext cx="9232900" cy="359728"/>
          </a:xfrm>
        </p:spPr>
        <p:txBody>
          <a:bodyPr>
            <a:normAutofit/>
          </a:bodyPr>
          <a:lstStyle/>
          <a:p>
            <a:pPr algn="l"/>
            <a:r>
              <a:rPr lang="es-GT" sz="1800" dirty="0">
                <a:solidFill>
                  <a:srgbClr val="323232"/>
                </a:solidFill>
              </a:rPr>
              <a:t>Second:</a:t>
            </a:r>
          </a:p>
        </p:txBody>
      </p:sp>
      <p:sp>
        <p:nvSpPr>
          <p:cNvPr id="3" name="Marcador de contenido 2">
            <a:extLst>
              <a:ext uri="{FF2B5EF4-FFF2-40B4-BE49-F238E27FC236}">
                <a16:creationId xmlns:a16="http://schemas.microsoft.com/office/drawing/2014/main" id="{916BDB45-37D4-0D5B-E3F4-230767C1335E}"/>
              </a:ext>
            </a:extLst>
          </p:cNvPr>
          <p:cNvSpPr>
            <a:spLocks noGrp="1"/>
          </p:cNvSpPr>
          <p:nvPr>
            <p:ph idx="1"/>
          </p:nvPr>
        </p:nvSpPr>
        <p:spPr>
          <a:xfrm>
            <a:off x="838200" y="2171382"/>
            <a:ext cx="5257800" cy="4351338"/>
          </a:xfrm>
        </p:spPr>
        <p:txBody>
          <a:bodyPr/>
          <a:lstStyle/>
          <a:p>
            <a:r>
              <a:rPr lang="es-GT" sz="1400" dirty="0">
                <a:effectLst/>
                <a:latin typeface="Helvetica" panose="020B0604020202030204" pitchFamily="34" charset="0"/>
              </a:rPr>
              <a:t>Try to contact them before you do the production of the video or photo.</a:t>
            </a:r>
          </a:p>
          <a:p>
            <a:r>
              <a:rPr lang="es-GT" sz="1400" b="1" dirty="0">
                <a:effectLst/>
                <a:latin typeface="Open Sans" panose="020B0606030504020204" pitchFamily="34" charset="0"/>
              </a:rPr>
              <a:t>share the questions before </a:t>
            </a:r>
            <a:endParaRPr lang="es-GT" sz="1400" dirty="0">
              <a:effectLst/>
              <a:latin typeface="Open Sans" panose="020B0606030504020204" pitchFamily="34" charset="0"/>
            </a:endParaRPr>
          </a:p>
          <a:p>
            <a:r>
              <a:rPr lang="es-GT" sz="1400" dirty="0">
                <a:effectLst/>
                <a:latin typeface="Open Sans" panose="020B0606030504020204" pitchFamily="34" charset="0"/>
              </a:rPr>
              <a:t>Always </a:t>
            </a:r>
            <a:r>
              <a:rPr lang="es-GT" sz="1400" b="1" dirty="0">
                <a:effectLst/>
                <a:latin typeface="Open Sans" panose="020B0606030504020204" pitchFamily="34" charset="0"/>
              </a:rPr>
              <a:t>present yourself with trust and respect</a:t>
            </a:r>
            <a:endParaRPr lang="es-GT" sz="1400" dirty="0">
              <a:effectLst/>
              <a:latin typeface="Open Sans" panose="020B0606030504020204" pitchFamily="34" charset="0"/>
            </a:endParaRPr>
          </a:p>
          <a:p>
            <a:r>
              <a:rPr lang="es-GT" sz="1400" b="1" dirty="0">
                <a:effectLst/>
                <a:latin typeface="Open Sans" panose="020B0606030504020204" pitchFamily="34" charset="0"/>
              </a:rPr>
              <a:t>Get a signed consent form</a:t>
            </a:r>
            <a:endParaRPr lang="es-GT" sz="1400" dirty="0">
              <a:effectLst/>
              <a:latin typeface="Helvetica" panose="020B0604020202030204" pitchFamily="34" charset="0"/>
            </a:endParaRPr>
          </a:p>
          <a:p>
            <a:r>
              <a:rPr lang="es-GT" sz="1400" b="1" dirty="0">
                <a:effectLst/>
                <a:latin typeface="Open Sans" panose="020B0606030504020204" pitchFamily="34" charset="0"/>
              </a:rPr>
              <a:t>Consider if you would need an interpreter</a:t>
            </a:r>
            <a:endParaRPr lang="es-GT" sz="1400" dirty="0">
              <a:effectLst/>
              <a:latin typeface="Open Sans" panose="020B0606030504020204" pitchFamily="34" charset="0"/>
            </a:endParaRPr>
          </a:p>
          <a:p>
            <a:r>
              <a:rPr lang="es-GT" sz="1400" b="1" dirty="0">
                <a:effectLst/>
                <a:latin typeface="Open Sans" panose="020B0606030504020204" pitchFamily="34" charset="0"/>
              </a:rPr>
              <a:t>Use the pitch</a:t>
            </a:r>
            <a:r>
              <a:rPr lang="es-GT" sz="1400" dirty="0">
                <a:effectLst/>
                <a:latin typeface="Open Sans" panose="020B0606030504020204" pitchFamily="34" charset="0"/>
              </a:rPr>
              <a:t> you made to approach someone</a:t>
            </a:r>
          </a:p>
          <a:p>
            <a:r>
              <a:rPr lang="es-GT" sz="1400" b="1" dirty="0">
                <a:effectLst/>
                <a:latin typeface="Open Sans" panose="020B0606030504020204" pitchFamily="34" charset="0"/>
              </a:rPr>
              <a:t>Be grateful</a:t>
            </a:r>
            <a:r>
              <a:rPr lang="es-GT" sz="1400" dirty="0">
                <a:effectLst/>
                <a:latin typeface="Open Sans" panose="020B0606030504020204" pitchFamily="34" charset="0"/>
              </a:rPr>
              <a:t> and motivate the person to talk freely. </a:t>
            </a:r>
          </a:p>
          <a:p>
            <a:r>
              <a:rPr lang="es-GT" sz="1400" dirty="0">
                <a:effectLst/>
                <a:latin typeface="Open Sans" panose="020B0606030504020204" pitchFamily="34" charset="0"/>
              </a:rPr>
              <a:t>Remember that </a:t>
            </a:r>
            <a:r>
              <a:rPr lang="es-GT" sz="1400" b="1" dirty="0">
                <a:effectLst/>
                <a:latin typeface="Open Sans" panose="020B0606030504020204" pitchFamily="34" charset="0"/>
              </a:rPr>
              <a:t>you are in charge</a:t>
            </a:r>
            <a:endParaRPr lang="es-GT" sz="1400" dirty="0">
              <a:effectLst/>
              <a:latin typeface="Open Sans" panose="020B0606030504020204" pitchFamily="34" charset="0"/>
            </a:endParaRPr>
          </a:p>
          <a:p>
            <a:r>
              <a:rPr lang="es-GT" sz="1400" b="1" dirty="0">
                <a:effectLst/>
                <a:latin typeface="Open Sans" panose="020B0606030504020204" pitchFamily="34" charset="0"/>
              </a:rPr>
              <a:t>Help your interviewee feel comfortable.</a:t>
            </a:r>
            <a:endParaRPr lang="es-GT" sz="1400" dirty="0">
              <a:effectLst/>
              <a:latin typeface="Open Sans" panose="020B0606030504020204" pitchFamily="34" charset="0"/>
            </a:endParaRPr>
          </a:p>
          <a:p>
            <a:pPr marL="0" indent="0">
              <a:buNone/>
            </a:pPr>
            <a:endParaRPr lang="es-GT" dirty="0">
              <a:effectLst/>
              <a:latin typeface="Open Sans" panose="020B0606030504020204" pitchFamily="34" charset="0"/>
            </a:endParaRPr>
          </a:p>
          <a:p>
            <a:endParaRPr lang="es-GT" dirty="0"/>
          </a:p>
        </p:txBody>
      </p:sp>
      <p:pic>
        <p:nvPicPr>
          <p:cNvPr id="5" name="Imagen 4">
            <a:extLst>
              <a:ext uri="{FF2B5EF4-FFF2-40B4-BE49-F238E27FC236}">
                <a16:creationId xmlns:a16="http://schemas.microsoft.com/office/drawing/2014/main" id="{6F248A54-A917-F2C2-6399-C5300074C968}"/>
              </a:ext>
            </a:extLst>
          </p:cNvPr>
          <p:cNvPicPr>
            <a:picLocks noChangeAspect="1"/>
          </p:cNvPicPr>
          <p:nvPr/>
        </p:nvPicPr>
        <p:blipFill rotWithShape="1">
          <a:blip r:embed="rId2" cstate="screen">
            <a:extLst>
              <a:ext uri="{28A0092B-C50C-407E-A947-70E740481C1C}">
                <a14:useLocalDpi xmlns:a14="http://schemas.microsoft.com/office/drawing/2010/main"/>
              </a:ext>
            </a:extLst>
          </a:blip>
          <a:srcRect/>
          <a:stretch/>
        </p:blipFill>
        <p:spPr>
          <a:xfrm>
            <a:off x="5699760" y="0"/>
            <a:ext cx="6489700" cy="3107527"/>
          </a:xfrm>
          <a:prstGeom prst="rect">
            <a:avLst/>
          </a:prstGeom>
        </p:spPr>
      </p:pic>
    </p:spTree>
    <p:extLst>
      <p:ext uri="{BB962C8B-B14F-4D97-AF65-F5344CB8AC3E}">
        <p14:creationId xmlns:p14="http://schemas.microsoft.com/office/powerpoint/2010/main" val="1019879416"/>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ítulo 1">
            <a:extLst>
              <a:ext uri="{FF2B5EF4-FFF2-40B4-BE49-F238E27FC236}">
                <a16:creationId xmlns:a16="http://schemas.microsoft.com/office/drawing/2014/main" id="{E60C6CDF-EC0F-D48F-F149-ECF287493341}"/>
              </a:ext>
            </a:extLst>
          </p:cNvPr>
          <p:cNvSpPr>
            <a:spLocks noGrp="1"/>
          </p:cNvSpPr>
          <p:nvPr>
            <p:ph type="title"/>
          </p:nvPr>
        </p:nvSpPr>
        <p:spPr>
          <a:xfrm>
            <a:off x="5857240" y="985837"/>
            <a:ext cx="9232900" cy="359728"/>
          </a:xfrm>
        </p:spPr>
        <p:txBody>
          <a:bodyPr>
            <a:normAutofit/>
          </a:bodyPr>
          <a:lstStyle/>
          <a:p>
            <a:pPr algn="l"/>
            <a:r>
              <a:rPr lang="es-GT" sz="1800" dirty="0">
                <a:solidFill>
                  <a:srgbClr val="323232"/>
                </a:solidFill>
              </a:rPr>
              <a:t>Third:</a:t>
            </a:r>
          </a:p>
        </p:txBody>
      </p:sp>
      <p:sp>
        <p:nvSpPr>
          <p:cNvPr id="3" name="Marcador de contenido 2">
            <a:extLst>
              <a:ext uri="{FF2B5EF4-FFF2-40B4-BE49-F238E27FC236}">
                <a16:creationId xmlns:a16="http://schemas.microsoft.com/office/drawing/2014/main" id="{916BDB45-37D4-0D5B-E3F4-230767C1335E}"/>
              </a:ext>
            </a:extLst>
          </p:cNvPr>
          <p:cNvSpPr>
            <a:spLocks noGrp="1"/>
          </p:cNvSpPr>
          <p:nvPr>
            <p:ph idx="1"/>
          </p:nvPr>
        </p:nvSpPr>
        <p:spPr>
          <a:xfrm>
            <a:off x="5857240" y="1500822"/>
            <a:ext cx="5257800" cy="896938"/>
          </a:xfrm>
        </p:spPr>
        <p:txBody>
          <a:bodyPr/>
          <a:lstStyle/>
          <a:p>
            <a:pPr marL="0" indent="0" algn="just">
              <a:buNone/>
            </a:pPr>
            <a:r>
              <a:rPr lang="es-GT" sz="1400" dirty="0">
                <a:effectLst/>
                <a:latin typeface="Open Sans" panose="020B0606030504020204" pitchFamily="34" charset="0"/>
              </a:rPr>
              <a:t>Think about which parts of your story will be most interesting to your target audience. Your story will stand out more if you tap into the culture of your audience and make it relatable to them.</a:t>
            </a:r>
          </a:p>
          <a:p>
            <a:endParaRPr lang="es-GT" dirty="0"/>
          </a:p>
        </p:txBody>
      </p:sp>
      <p:sp>
        <p:nvSpPr>
          <p:cNvPr id="4" name="Marcador de contenido 2">
            <a:extLst>
              <a:ext uri="{FF2B5EF4-FFF2-40B4-BE49-F238E27FC236}">
                <a16:creationId xmlns:a16="http://schemas.microsoft.com/office/drawing/2014/main" id="{E55CD877-6921-5660-1203-F8BB16269CC0}"/>
              </a:ext>
            </a:extLst>
          </p:cNvPr>
          <p:cNvSpPr txBox="1">
            <a:spLocks/>
          </p:cNvSpPr>
          <p:nvPr/>
        </p:nvSpPr>
        <p:spPr>
          <a:xfrm>
            <a:off x="6451600" y="2435542"/>
            <a:ext cx="4663440" cy="3731578"/>
          </a:xfrm>
          <a:prstGeom prst="rect">
            <a:avLst/>
          </a:prstGeom>
        </p:spPr>
        <p:txBody>
          <a:bodyPr vert="horz" lIns="91440" tIns="45720" rIns="91440" bIns="45720" rtlCol="0">
            <a:normAutofit/>
          </a:bodyPr>
          <a:lstStyle>
            <a:lvl1pPr marL="228600" indent="-228600" algn="l" defTabSz="914400" rtl="0" eaLnBrk="1" latinLnBrk="0" hangingPunct="1">
              <a:lnSpc>
                <a:spcPct val="90000"/>
              </a:lnSpc>
              <a:spcBef>
                <a:spcPts val="1000"/>
              </a:spcBef>
              <a:buFont typeface="Arial" panose="020B0604020202020204" pitchFamily="34" charset="0"/>
              <a:buChar char="•"/>
              <a:defRPr sz="24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1pPr>
            <a:lvl2pPr marL="685800" indent="-228600" algn="l" defTabSz="914400" rtl="0" eaLnBrk="1" latinLnBrk="0" hangingPunct="1">
              <a:lnSpc>
                <a:spcPct val="90000"/>
              </a:lnSpc>
              <a:spcBef>
                <a:spcPts val="500"/>
              </a:spcBef>
              <a:buFont typeface="Arial" panose="020B0604020202020204" pitchFamily="34" charset="0"/>
              <a:buChar char="•"/>
              <a:defRPr sz="20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2pPr>
            <a:lvl3pPr marL="1143000" indent="-228600" algn="l" defTabSz="914400" rtl="0" eaLnBrk="1" latinLnBrk="0" hangingPunct="1">
              <a:lnSpc>
                <a:spcPct val="90000"/>
              </a:lnSpc>
              <a:spcBef>
                <a:spcPts val="500"/>
              </a:spcBef>
              <a:buFont typeface="Arial" panose="020B0604020202020204" pitchFamily="34" charset="0"/>
              <a:buChar char="•"/>
              <a:defRPr sz="18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3pPr>
            <a:lvl4pPr marL="1600200" indent="-228600" algn="l" defTabSz="914400" rtl="0" eaLnBrk="1" latinLnBrk="0" hangingPunct="1">
              <a:lnSpc>
                <a:spcPct val="90000"/>
              </a:lnSpc>
              <a:spcBef>
                <a:spcPts val="500"/>
              </a:spcBef>
              <a:buFont typeface="Arial" panose="020B0604020202020204" pitchFamily="34" charset="0"/>
              <a:buChar char="•"/>
              <a:defRPr sz="16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4pPr>
            <a:lvl5pPr marL="2057400" indent="-228600" algn="l" defTabSz="914400" rtl="0" eaLnBrk="1" latinLnBrk="0" hangingPunct="1">
              <a:lnSpc>
                <a:spcPct val="90000"/>
              </a:lnSpc>
              <a:spcBef>
                <a:spcPts val="500"/>
              </a:spcBef>
              <a:buFont typeface="Arial" panose="020B0604020202020204" pitchFamily="34" charset="0"/>
              <a:buChar char="•"/>
              <a:defRPr sz="1600" kern="1200">
                <a:solidFill>
                  <a:srgbClr val="323232"/>
                </a:solidFill>
                <a:latin typeface="Open Sans" panose="020B0606030504020204" pitchFamily="34" charset="0"/>
                <a:ea typeface="Open Sans" panose="020B0606030504020204" pitchFamily="34" charset="0"/>
                <a:cs typeface="Open Sans" panose="020B0606030504020204" pitchFamily="34" charset="0"/>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a:lstStyle>
          <a:p>
            <a:pPr marL="0" indent="0" algn="just">
              <a:buNone/>
            </a:pPr>
            <a:r>
              <a:rPr lang="es-GT" sz="1400" dirty="0">
                <a:effectLst/>
                <a:latin typeface="Open Sans" panose="020B0606030504020204" pitchFamily="34" charset="0"/>
              </a:rPr>
              <a:t>What do they like to eat or do?</a:t>
            </a:r>
          </a:p>
          <a:p>
            <a:pPr marL="0" indent="0" algn="just">
              <a:buNone/>
            </a:pPr>
            <a:br>
              <a:rPr lang="es-GT" sz="1400" dirty="0">
                <a:effectLst/>
                <a:latin typeface="Open Sans" panose="020B0606030504020204" pitchFamily="34" charset="0"/>
              </a:rPr>
            </a:br>
            <a:endParaRPr lang="es-GT" sz="1400" dirty="0">
              <a:effectLst/>
              <a:latin typeface="Open Sans" panose="020B0606030504020204" pitchFamily="34" charset="0"/>
            </a:endParaRPr>
          </a:p>
          <a:p>
            <a:pPr marL="0" indent="0" algn="just">
              <a:buNone/>
            </a:pPr>
            <a:r>
              <a:rPr lang="es-GT" sz="1400" dirty="0">
                <a:effectLst/>
                <a:latin typeface="Open Sans" panose="020B0606030504020204" pitchFamily="34" charset="0"/>
              </a:rPr>
              <a:t>What motivates them?</a:t>
            </a:r>
          </a:p>
          <a:p>
            <a:pPr marL="0" indent="0" algn="just">
              <a:buNone/>
            </a:pPr>
            <a:br>
              <a:rPr lang="es-GT" sz="1400" dirty="0">
                <a:effectLst/>
                <a:latin typeface="Open Sans" panose="020B0606030504020204" pitchFamily="34" charset="0"/>
              </a:rPr>
            </a:br>
            <a:endParaRPr lang="es-GT" sz="1400" dirty="0">
              <a:effectLst/>
              <a:latin typeface="Open Sans" panose="020B0606030504020204" pitchFamily="34" charset="0"/>
            </a:endParaRPr>
          </a:p>
          <a:p>
            <a:pPr marL="0" indent="0" algn="just">
              <a:buNone/>
            </a:pPr>
            <a:r>
              <a:rPr lang="es-GT" sz="1400" dirty="0">
                <a:effectLst/>
                <a:latin typeface="Open Sans" panose="020B0606030504020204" pitchFamily="34" charset="0"/>
              </a:rPr>
              <a:t>What entertains them?</a:t>
            </a:r>
          </a:p>
          <a:p>
            <a:pPr marL="0" indent="0" algn="just">
              <a:buNone/>
            </a:pPr>
            <a:br>
              <a:rPr lang="es-GT" sz="1400" dirty="0">
                <a:effectLst/>
                <a:latin typeface="Open Sans" panose="020B0606030504020204" pitchFamily="34" charset="0"/>
              </a:rPr>
            </a:br>
            <a:endParaRPr lang="es-GT" sz="1400" dirty="0">
              <a:effectLst/>
              <a:latin typeface="Open Sans" panose="020B0606030504020204" pitchFamily="34" charset="0"/>
            </a:endParaRPr>
          </a:p>
          <a:p>
            <a:pPr marL="0" indent="0" algn="just">
              <a:buNone/>
            </a:pPr>
            <a:r>
              <a:rPr lang="es-GT" sz="1400" dirty="0">
                <a:effectLst/>
                <a:latin typeface="Open Sans" panose="020B0606030504020204" pitchFamily="34" charset="0"/>
              </a:rPr>
              <a:t>What inspires them?</a:t>
            </a:r>
          </a:p>
          <a:p>
            <a:pPr marL="0" indent="0" algn="just">
              <a:buNone/>
            </a:pPr>
            <a:br>
              <a:rPr lang="es-GT" sz="1400" dirty="0">
                <a:effectLst/>
                <a:latin typeface="Open Sans" panose="020B0606030504020204" pitchFamily="34" charset="0"/>
              </a:rPr>
            </a:br>
            <a:endParaRPr lang="es-GT" sz="1400" dirty="0">
              <a:effectLst/>
              <a:latin typeface="Open Sans" panose="020B0606030504020204" pitchFamily="34" charset="0"/>
            </a:endParaRPr>
          </a:p>
          <a:p>
            <a:pPr marL="0" indent="0" algn="just">
              <a:buNone/>
            </a:pPr>
            <a:r>
              <a:rPr lang="es-GT" sz="1400" dirty="0">
                <a:effectLst/>
                <a:latin typeface="Open Sans" panose="020B0606030504020204" pitchFamily="34" charset="0"/>
              </a:rPr>
              <a:t>What popular trends are they interested in?</a:t>
            </a:r>
          </a:p>
        </p:txBody>
      </p:sp>
      <p:cxnSp>
        <p:nvCxnSpPr>
          <p:cNvPr id="10" name="Conector recto 9">
            <a:extLst>
              <a:ext uri="{FF2B5EF4-FFF2-40B4-BE49-F238E27FC236}">
                <a16:creationId xmlns:a16="http://schemas.microsoft.com/office/drawing/2014/main" id="{273EB189-E5E2-26D7-A8E6-F878D2F9B22E}"/>
              </a:ext>
            </a:extLst>
          </p:cNvPr>
          <p:cNvCxnSpPr>
            <a:cxnSpLocks/>
          </p:cNvCxnSpPr>
          <p:nvPr/>
        </p:nvCxnSpPr>
        <p:spPr>
          <a:xfrm>
            <a:off x="6180459" y="2523474"/>
            <a:ext cx="0" cy="3389646"/>
          </a:xfrm>
          <a:prstGeom prst="line">
            <a:avLst/>
          </a:prstGeom>
          <a:ln w="12700">
            <a:solidFill>
              <a:srgbClr val="001D42"/>
            </a:solidFill>
          </a:ln>
        </p:spPr>
        <p:style>
          <a:lnRef idx="1">
            <a:schemeClr val="accent1"/>
          </a:lnRef>
          <a:fillRef idx="0">
            <a:schemeClr val="accent1"/>
          </a:fillRef>
          <a:effectRef idx="0">
            <a:schemeClr val="accent1"/>
          </a:effectRef>
          <a:fontRef idx="minor">
            <a:schemeClr val="tx1"/>
          </a:fontRef>
        </p:style>
      </p:cxnSp>
      <p:sp>
        <p:nvSpPr>
          <p:cNvPr id="11" name="Elipse 10">
            <a:extLst>
              <a:ext uri="{FF2B5EF4-FFF2-40B4-BE49-F238E27FC236}">
                <a16:creationId xmlns:a16="http://schemas.microsoft.com/office/drawing/2014/main" id="{4A15CD4C-7831-8D23-26FE-1EBF9436D67C}"/>
              </a:ext>
            </a:extLst>
          </p:cNvPr>
          <p:cNvSpPr/>
          <p:nvPr/>
        </p:nvSpPr>
        <p:spPr>
          <a:xfrm>
            <a:off x="6004423" y="2387600"/>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12" name="Elipse 11">
            <a:extLst>
              <a:ext uri="{FF2B5EF4-FFF2-40B4-BE49-F238E27FC236}">
                <a16:creationId xmlns:a16="http://schemas.microsoft.com/office/drawing/2014/main" id="{522F63EA-B51F-8998-F0F8-018F275D66A2}"/>
              </a:ext>
            </a:extLst>
          </p:cNvPr>
          <p:cNvSpPr/>
          <p:nvPr/>
        </p:nvSpPr>
        <p:spPr>
          <a:xfrm>
            <a:off x="6004423" y="3200400"/>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13" name="Elipse 12">
            <a:extLst>
              <a:ext uri="{FF2B5EF4-FFF2-40B4-BE49-F238E27FC236}">
                <a16:creationId xmlns:a16="http://schemas.microsoft.com/office/drawing/2014/main" id="{315C5FA0-15AC-19FF-FF7F-10B5B0B12AA9}"/>
              </a:ext>
            </a:extLst>
          </p:cNvPr>
          <p:cNvSpPr/>
          <p:nvPr/>
        </p:nvSpPr>
        <p:spPr>
          <a:xfrm>
            <a:off x="6004423" y="4033520"/>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14" name="Elipse 13">
            <a:extLst>
              <a:ext uri="{FF2B5EF4-FFF2-40B4-BE49-F238E27FC236}">
                <a16:creationId xmlns:a16="http://schemas.microsoft.com/office/drawing/2014/main" id="{A61C24C0-9647-C6A9-3ACC-C1640C61A749}"/>
              </a:ext>
            </a:extLst>
          </p:cNvPr>
          <p:cNvSpPr/>
          <p:nvPr/>
        </p:nvSpPr>
        <p:spPr>
          <a:xfrm>
            <a:off x="6004423" y="4826000"/>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sp>
        <p:nvSpPr>
          <p:cNvPr id="15" name="Elipse 14">
            <a:extLst>
              <a:ext uri="{FF2B5EF4-FFF2-40B4-BE49-F238E27FC236}">
                <a16:creationId xmlns:a16="http://schemas.microsoft.com/office/drawing/2014/main" id="{6E528455-B7E4-F82E-C3A4-4A1F0D67937C}"/>
              </a:ext>
            </a:extLst>
          </p:cNvPr>
          <p:cNvSpPr/>
          <p:nvPr/>
        </p:nvSpPr>
        <p:spPr>
          <a:xfrm>
            <a:off x="6004423" y="5679440"/>
            <a:ext cx="352073" cy="352073"/>
          </a:xfrm>
          <a:prstGeom prst="ellipse">
            <a:avLst/>
          </a:prstGeom>
          <a:solidFill>
            <a:schemeClr val="bg1"/>
          </a:solidFill>
          <a:ln>
            <a:solidFill>
              <a:srgbClr val="F63239"/>
            </a:solid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endParaRPr lang="es-GT"/>
          </a:p>
        </p:txBody>
      </p:sp>
      <p:pic>
        <p:nvPicPr>
          <p:cNvPr id="18" name="Imagen 17">
            <a:extLst>
              <a:ext uri="{FF2B5EF4-FFF2-40B4-BE49-F238E27FC236}">
                <a16:creationId xmlns:a16="http://schemas.microsoft.com/office/drawing/2014/main" id="{D18B5D21-14E9-CA4D-E9DD-FFF6C16419EE}"/>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6029964" y="2419519"/>
            <a:ext cx="304426" cy="304426"/>
          </a:xfrm>
          <a:prstGeom prst="rect">
            <a:avLst/>
          </a:prstGeom>
        </p:spPr>
      </p:pic>
      <p:pic>
        <p:nvPicPr>
          <p:cNvPr id="20" name="Imagen 19">
            <a:extLst>
              <a:ext uri="{FF2B5EF4-FFF2-40B4-BE49-F238E27FC236}">
                <a16:creationId xmlns:a16="http://schemas.microsoft.com/office/drawing/2014/main" id="{F5B5CAFA-B655-688A-3502-0B6C2EB0218A}"/>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6034161" y="3227105"/>
            <a:ext cx="292596" cy="292596"/>
          </a:xfrm>
          <a:prstGeom prst="rect">
            <a:avLst/>
          </a:prstGeom>
        </p:spPr>
      </p:pic>
      <p:pic>
        <p:nvPicPr>
          <p:cNvPr id="21" name="Imagen 20">
            <a:extLst>
              <a:ext uri="{FF2B5EF4-FFF2-40B4-BE49-F238E27FC236}">
                <a16:creationId xmlns:a16="http://schemas.microsoft.com/office/drawing/2014/main" id="{A7B632D1-C2ED-BBF7-7511-5CC8CE7D0BE4}"/>
              </a:ext>
            </a:extLst>
          </p:cNvPr>
          <p:cNvPicPr>
            <a:picLocks noChangeAspect="1"/>
          </p:cNvPicPr>
          <p:nvPr/>
        </p:nvPicPr>
        <p:blipFill>
          <a:blip r:embed="rId4" cstate="screen">
            <a:extLst>
              <a:ext uri="{28A0092B-C50C-407E-A947-70E740481C1C}">
                <a14:useLocalDpi xmlns:a14="http://schemas.microsoft.com/office/drawing/2010/main"/>
              </a:ext>
            </a:extLst>
          </a:blip>
          <a:stretch>
            <a:fillRect/>
          </a:stretch>
        </p:blipFill>
        <p:spPr>
          <a:xfrm>
            <a:off x="6013005" y="4042102"/>
            <a:ext cx="334907" cy="334907"/>
          </a:xfrm>
          <a:prstGeom prst="rect">
            <a:avLst/>
          </a:prstGeom>
        </p:spPr>
      </p:pic>
      <p:pic>
        <p:nvPicPr>
          <p:cNvPr id="23" name="Imagen 22">
            <a:extLst>
              <a:ext uri="{FF2B5EF4-FFF2-40B4-BE49-F238E27FC236}">
                <a16:creationId xmlns:a16="http://schemas.microsoft.com/office/drawing/2014/main" id="{C4D7B148-B337-F85C-0743-35488852102E}"/>
              </a:ext>
            </a:extLst>
          </p:cNvPr>
          <p:cNvPicPr>
            <a:picLocks noChangeAspect="1"/>
          </p:cNvPicPr>
          <p:nvPr/>
        </p:nvPicPr>
        <p:blipFill>
          <a:blip r:embed="rId5" cstate="screen">
            <a:extLst>
              <a:ext uri="{28A0092B-C50C-407E-A947-70E740481C1C}">
                <a14:useLocalDpi xmlns:a14="http://schemas.microsoft.com/office/drawing/2010/main"/>
              </a:ext>
            </a:extLst>
          </a:blip>
          <a:stretch>
            <a:fillRect/>
          </a:stretch>
        </p:blipFill>
        <p:spPr>
          <a:xfrm>
            <a:off x="6049869" y="4866640"/>
            <a:ext cx="266712" cy="266712"/>
          </a:xfrm>
          <a:prstGeom prst="rect">
            <a:avLst/>
          </a:prstGeom>
        </p:spPr>
      </p:pic>
      <p:pic>
        <p:nvPicPr>
          <p:cNvPr id="25" name="Imagen 24">
            <a:extLst>
              <a:ext uri="{FF2B5EF4-FFF2-40B4-BE49-F238E27FC236}">
                <a16:creationId xmlns:a16="http://schemas.microsoft.com/office/drawing/2014/main" id="{5634B0D0-79FA-56CA-4468-0D108FBFA5F9}"/>
              </a:ext>
            </a:extLst>
          </p:cNvPr>
          <p:cNvPicPr>
            <a:picLocks noChangeAspect="1"/>
          </p:cNvPicPr>
          <p:nvPr/>
        </p:nvPicPr>
        <p:blipFill>
          <a:blip r:embed="rId6" cstate="screen">
            <a:extLst>
              <a:ext uri="{28A0092B-C50C-407E-A947-70E740481C1C}">
                <a14:useLocalDpi xmlns:a14="http://schemas.microsoft.com/office/drawing/2010/main"/>
              </a:ext>
            </a:extLst>
          </a:blip>
          <a:stretch>
            <a:fillRect/>
          </a:stretch>
        </p:blipFill>
        <p:spPr>
          <a:xfrm>
            <a:off x="6049869" y="5722120"/>
            <a:ext cx="266712" cy="266712"/>
          </a:xfrm>
          <a:prstGeom prst="rect">
            <a:avLst/>
          </a:prstGeom>
        </p:spPr>
      </p:pic>
      <p:pic>
        <p:nvPicPr>
          <p:cNvPr id="27" name="Imagen 26">
            <a:extLst>
              <a:ext uri="{FF2B5EF4-FFF2-40B4-BE49-F238E27FC236}">
                <a16:creationId xmlns:a16="http://schemas.microsoft.com/office/drawing/2014/main" id="{609FAEAE-38F4-79A9-ACE1-17AEC1BD972F}"/>
              </a:ext>
            </a:extLst>
          </p:cNvPr>
          <p:cNvPicPr>
            <a:picLocks noChangeAspect="1"/>
          </p:cNvPicPr>
          <p:nvPr/>
        </p:nvPicPr>
        <p:blipFill>
          <a:blip r:embed="rId7" cstate="screen">
            <a:extLst>
              <a:ext uri="{28A0092B-C50C-407E-A947-70E740481C1C}">
                <a14:useLocalDpi xmlns:a14="http://schemas.microsoft.com/office/drawing/2010/main"/>
              </a:ext>
            </a:extLst>
          </a:blip>
          <a:stretch>
            <a:fillRect/>
          </a:stretch>
        </p:blipFill>
        <p:spPr>
          <a:xfrm>
            <a:off x="0" y="1162843"/>
            <a:ext cx="5729999" cy="4263163"/>
          </a:xfrm>
          <a:prstGeom prst="rect">
            <a:avLst/>
          </a:prstGeom>
        </p:spPr>
      </p:pic>
    </p:spTree>
    <p:extLst>
      <p:ext uri="{BB962C8B-B14F-4D97-AF65-F5344CB8AC3E}">
        <p14:creationId xmlns:p14="http://schemas.microsoft.com/office/powerpoint/2010/main" val="112186346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28939A2D-CA4A-C008-34D5-CB3A62370A62}"/>
              </a:ext>
            </a:extLst>
          </p:cNvPr>
          <p:cNvSpPr>
            <a:spLocks noGrp="1"/>
          </p:cNvSpPr>
          <p:nvPr>
            <p:ph type="title"/>
          </p:nvPr>
        </p:nvSpPr>
        <p:spPr>
          <a:xfrm>
            <a:off x="1676400" y="1637334"/>
            <a:ext cx="10515600" cy="1325563"/>
          </a:xfrm>
        </p:spPr>
        <p:txBody>
          <a:bodyPr/>
          <a:lstStyle/>
          <a:p>
            <a:r>
              <a:rPr lang="es-GT" dirty="0"/>
              <a:t>Examples</a:t>
            </a:r>
          </a:p>
        </p:txBody>
      </p:sp>
      <p:sp>
        <p:nvSpPr>
          <p:cNvPr id="5" name="Marcador de contenido 4">
            <a:extLst>
              <a:ext uri="{FF2B5EF4-FFF2-40B4-BE49-F238E27FC236}">
                <a16:creationId xmlns:a16="http://schemas.microsoft.com/office/drawing/2014/main" id="{51323BB7-14C6-5A73-1713-85E8FBA92A5E}"/>
              </a:ext>
            </a:extLst>
          </p:cNvPr>
          <p:cNvSpPr>
            <a:spLocks noGrp="1"/>
          </p:cNvSpPr>
          <p:nvPr>
            <p:ph idx="1"/>
          </p:nvPr>
        </p:nvSpPr>
        <p:spPr>
          <a:xfrm>
            <a:off x="4747590" y="3097834"/>
            <a:ext cx="7444409" cy="4351338"/>
          </a:xfrm>
        </p:spPr>
        <p:txBody>
          <a:bodyPr/>
          <a:lstStyle/>
          <a:p>
            <a:r>
              <a:rPr lang="es-GT" b="1" u="sng" dirty="0">
                <a:effectLst/>
                <a:latin typeface="Montserrat" pitchFamily="2" charset="77"/>
                <a:hlinkClick r:id="rId2">
                  <a:extLst>
                    <a:ext uri="{A12FA001-AC4F-418D-AE19-62706E023703}">
                      <ahyp:hlinkClr xmlns:ahyp="http://schemas.microsoft.com/office/drawing/2018/hyperlinkcolor" val="tx"/>
                    </a:ext>
                  </a:extLst>
                </a:hlinkClick>
              </a:rPr>
              <a:t>Do-it-yourself videos</a:t>
            </a:r>
            <a:endParaRPr lang="es-GT" b="1" u="sng" dirty="0">
              <a:effectLst/>
              <a:latin typeface="Montserrat" pitchFamily="2" charset="77"/>
            </a:endParaRPr>
          </a:p>
          <a:p>
            <a:r>
              <a:rPr lang="es-GT" b="1" u="sng" dirty="0">
                <a:effectLst/>
                <a:latin typeface="Montserrat" pitchFamily="2" charset="77"/>
                <a:hlinkClick r:id="rId3">
                  <a:extLst>
                    <a:ext uri="{A12FA001-AC4F-418D-AE19-62706E023703}">
                      <ahyp:hlinkClr xmlns:ahyp="http://schemas.microsoft.com/office/drawing/2018/hyperlinkcolor" val="tx"/>
                    </a:ext>
                  </a:extLst>
                </a:hlinkClick>
              </a:rPr>
              <a:t>Cooking: for food lovers</a:t>
            </a:r>
            <a:endParaRPr lang="es-GT" b="1" u="sng" dirty="0">
              <a:effectLst/>
              <a:latin typeface="Montserrat" pitchFamily="2" charset="77"/>
            </a:endParaRPr>
          </a:p>
          <a:p>
            <a:r>
              <a:rPr lang="es-GT" b="1" u="sng" dirty="0">
                <a:effectLst/>
                <a:latin typeface="Montserrat" pitchFamily="2" charset="77"/>
                <a:hlinkClick r:id="rId4">
                  <a:extLst>
                    <a:ext uri="{A12FA001-AC4F-418D-AE19-62706E023703}">
                      <ahyp:hlinkClr xmlns:ahyp="http://schemas.microsoft.com/office/drawing/2018/hyperlinkcolor" val="tx"/>
                    </a:ext>
                  </a:extLst>
                </a:hlinkClick>
              </a:rPr>
              <a:t>Nature and environment</a:t>
            </a:r>
            <a:endParaRPr lang="es-GT" b="1" u="sng" dirty="0">
              <a:effectLst/>
              <a:latin typeface="Montserrat" pitchFamily="2" charset="77"/>
            </a:endParaRPr>
          </a:p>
          <a:p>
            <a:r>
              <a:rPr lang="es-GT" b="1" u="sng" dirty="0">
                <a:effectLst/>
                <a:latin typeface="Montserrat" pitchFamily="2" charset="77"/>
                <a:hlinkClick r:id="rId5"/>
              </a:rPr>
              <a:t>Science</a:t>
            </a:r>
            <a:endParaRPr lang="es-GT" b="1" u="sng" dirty="0">
              <a:effectLst/>
              <a:latin typeface="Montserrat" pitchFamily="2" charset="77"/>
            </a:endParaRPr>
          </a:p>
        </p:txBody>
      </p:sp>
      <p:pic>
        <p:nvPicPr>
          <p:cNvPr id="2" name="Imagen 1">
            <a:extLst>
              <a:ext uri="{FF2B5EF4-FFF2-40B4-BE49-F238E27FC236}">
                <a16:creationId xmlns:a16="http://schemas.microsoft.com/office/drawing/2014/main" id="{5739460F-95EE-9077-1C02-E7A1CFD3A867}"/>
              </a:ext>
            </a:extLst>
          </p:cNvPr>
          <p:cNvPicPr>
            <a:picLocks noChangeAspect="1"/>
          </p:cNvPicPr>
          <p:nvPr/>
        </p:nvPicPr>
        <p:blipFill>
          <a:blip r:embed="rId6"/>
          <a:stretch>
            <a:fillRect/>
          </a:stretch>
        </p:blipFill>
        <p:spPr>
          <a:xfrm>
            <a:off x="6625975" y="4747199"/>
            <a:ext cx="473467" cy="473467"/>
          </a:xfrm>
          <a:prstGeom prst="rect">
            <a:avLst/>
          </a:prstGeom>
        </p:spPr>
      </p:pic>
    </p:spTree>
    <p:extLst>
      <p:ext uri="{BB962C8B-B14F-4D97-AF65-F5344CB8AC3E}">
        <p14:creationId xmlns:p14="http://schemas.microsoft.com/office/powerpoint/2010/main" val="710442331"/>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0D605C95-47AA-076F-9AF5-CBF1258121C6}"/>
              </a:ext>
            </a:extLst>
          </p:cNvPr>
          <p:cNvSpPr>
            <a:spLocks noGrp="1"/>
          </p:cNvSpPr>
          <p:nvPr>
            <p:ph type="title"/>
          </p:nvPr>
        </p:nvSpPr>
        <p:spPr/>
        <p:txBody>
          <a:bodyPr/>
          <a:lstStyle/>
          <a:p>
            <a:r>
              <a:rPr lang="es-GT" dirty="0"/>
              <a:t>2. BUILDING YOUR STORY</a:t>
            </a:r>
          </a:p>
        </p:txBody>
      </p:sp>
      <p:sp>
        <p:nvSpPr>
          <p:cNvPr id="6" name="Marcador de contenido 4">
            <a:extLst>
              <a:ext uri="{FF2B5EF4-FFF2-40B4-BE49-F238E27FC236}">
                <a16:creationId xmlns:a16="http://schemas.microsoft.com/office/drawing/2014/main" id="{405A6D10-89F8-EB0E-BE14-165C666A6E3B}"/>
              </a:ext>
            </a:extLst>
          </p:cNvPr>
          <p:cNvSpPr>
            <a:spLocks noGrp="1"/>
          </p:cNvSpPr>
          <p:nvPr>
            <p:ph idx="1"/>
          </p:nvPr>
        </p:nvSpPr>
        <p:spPr>
          <a:xfrm>
            <a:off x="838200" y="2971799"/>
            <a:ext cx="3581400" cy="2387601"/>
          </a:xfrm>
        </p:spPr>
        <p:txBody>
          <a:bodyPr/>
          <a:lstStyle/>
          <a:p>
            <a:pPr marL="0" indent="0">
              <a:buNone/>
            </a:pPr>
            <a:r>
              <a:rPr lang="es-GT" b="1" dirty="0">
                <a:solidFill>
                  <a:srgbClr val="48AAE0"/>
                </a:solidFill>
              </a:rPr>
              <a:t>The 5 W´s</a:t>
            </a:r>
            <a:endParaRPr lang="es-GT" b="1" dirty="0">
              <a:solidFill>
                <a:srgbClr val="48AAE0"/>
              </a:solidFill>
              <a:effectLst/>
              <a:latin typeface="Open Sans" panose="020B0606030504020204" pitchFamily="34" charset="0"/>
            </a:endParaRPr>
          </a:p>
          <a:p>
            <a:pPr marL="0" indent="0" algn="just">
              <a:buNone/>
            </a:pPr>
            <a:r>
              <a:rPr lang="es-GT" sz="1600" dirty="0">
                <a:effectLst/>
                <a:latin typeface="Open Sans" panose="020B0606030504020204" pitchFamily="34" charset="0"/>
              </a:rPr>
              <a:t>Defining the 5 W’s (who, what, where, when, why) in storytelling helps to establish a clear and complete narrative by answering the essential questions about your story, making it more engaging and understandable to the audience.</a:t>
            </a:r>
          </a:p>
        </p:txBody>
      </p:sp>
      <p:sp>
        <p:nvSpPr>
          <p:cNvPr id="9" name="Rectángulo redondeado 8">
            <a:extLst>
              <a:ext uri="{FF2B5EF4-FFF2-40B4-BE49-F238E27FC236}">
                <a16:creationId xmlns:a16="http://schemas.microsoft.com/office/drawing/2014/main" id="{C29DA574-266B-2C99-97E5-AECB6DFD754E}"/>
              </a:ext>
            </a:extLst>
          </p:cNvPr>
          <p:cNvSpPr/>
          <p:nvPr/>
        </p:nvSpPr>
        <p:spPr>
          <a:xfrm>
            <a:off x="4810540" y="2599635"/>
            <a:ext cx="2054088" cy="1364974"/>
          </a:xfrm>
          <a:prstGeom prst="round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s-GT" sz="2400" b="1" dirty="0">
                <a:solidFill>
                  <a:srgbClr val="48AAE0"/>
                </a:solidFill>
                <a:latin typeface="Montserrat" pitchFamily="2" charset="77"/>
              </a:rPr>
              <a:t>What</a:t>
            </a:r>
            <a:endParaRPr lang="es-GT" b="1" dirty="0">
              <a:solidFill>
                <a:srgbClr val="48AAE0"/>
              </a:solidFill>
              <a:latin typeface="Montserrat" pitchFamily="2" charset="77"/>
            </a:endParaRPr>
          </a:p>
        </p:txBody>
      </p:sp>
      <p:sp>
        <p:nvSpPr>
          <p:cNvPr id="11" name="Rectángulo redondeado 10">
            <a:extLst>
              <a:ext uri="{FF2B5EF4-FFF2-40B4-BE49-F238E27FC236}">
                <a16:creationId xmlns:a16="http://schemas.microsoft.com/office/drawing/2014/main" id="{EEE49BEA-25D0-1057-8107-0F27BCE816EC}"/>
              </a:ext>
            </a:extLst>
          </p:cNvPr>
          <p:cNvSpPr/>
          <p:nvPr/>
        </p:nvSpPr>
        <p:spPr>
          <a:xfrm>
            <a:off x="6983896" y="2599635"/>
            <a:ext cx="2054088" cy="1364974"/>
          </a:xfrm>
          <a:prstGeom prst="round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s-GT" sz="2400" b="1" dirty="0">
                <a:solidFill>
                  <a:srgbClr val="48AAE0"/>
                </a:solidFill>
                <a:latin typeface="Montserrat" pitchFamily="2" charset="77"/>
              </a:rPr>
              <a:t>Who</a:t>
            </a:r>
            <a:endParaRPr lang="es-GT" b="1" dirty="0">
              <a:solidFill>
                <a:srgbClr val="48AAE0"/>
              </a:solidFill>
              <a:latin typeface="Montserrat" pitchFamily="2" charset="77"/>
            </a:endParaRPr>
          </a:p>
        </p:txBody>
      </p:sp>
      <p:sp>
        <p:nvSpPr>
          <p:cNvPr id="12" name="Rectángulo redondeado 11">
            <a:extLst>
              <a:ext uri="{FF2B5EF4-FFF2-40B4-BE49-F238E27FC236}">
                <a16:creationId xmlns:a16="http://schemas.microsoft.com/office/drawing/2014/main" id="{464D8031-BAFA-2898-97D4-04F5BFDA272B}"/>
              </a:ext>
            </a:extLst>
          </p:cNvPr>
          <p:cNvSpPr/>
          <p:nvPr/>
        </p:nvSpPr>
        <p:spPr>
          <a:xfrm>
            <a:off x="9157252" y="2599635"/>
            <a:ext cx="2054088" cy="1364974"/>
          </a:xfrm>
          <a:prstGeom prst="round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s-GT" sz="2400" b="1" dirty="0">
                <a:solidFill>
                  <a:srgbClr val="48AAE0"/>
                </a:solidFill>
                <a:latin typeface="Montserrat" pitchFamily="2" charset="77"/>
              </a:rPr>
              <a:t>Where</a:t>
            </a:r>
            <a:endParaRPr lang="es-GT" b="1" dirty="0">
              <a:solidFill>
                <a:srgbClr val="48AAE0"/>
              </a:solidFill>
              <a:latin typeface="Montserrat" pitchFamily="2" charset="77"/>
            </a:endParaRPr>
          </a:p>
        </p:txBody>
      </p:sp>
      <p:sp>
        <p:nvSpPr>
          <p:cNvPr id="13" name="Rectángulo redondeado 12">
            <a:extLst>
              <a:ext uri="{FF2B5EF4-FFF2-40B4-BE49-F238E27FC236}">
                <a16:creationId xmlns:a16="http://schemas.microsoft.com/office/drawing/2014/main" id="{687E5806-58C2-4392-6B91-834C916147A9}"/>
              </a:ext>
            </a:extLst>
          </p:cNvPr>
          <p:cNvSpPr/>
          <p:nvPr/>
        </p:nvSpPr>
        <p:spPr>
          <a:xfrm>
            <a:off x="4810540" y="4070626"/>
            <a:ext cx="2054088" cy="1364974"/>
          </a:xfrm>
          <a:prstGeom prst="round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s-GT" sz="2400" b="1" dirty="0">
                <a:solidFill>
                  <a:srgbClr val="48AAE0"/>
                </a:solidFill>
                <a:latin typeface="Montserrat" pitchFamily="2" charset="77"/>
              </a:rPr>
              <a:t>Why</a:t>
            </a:r>
            <a:endParaRPr lang="es-GT" b="1" dirty="0">
              <a:solidFill>
                <a:srgbClr val="48AAE0"/>
              </a:solidFill>
              <a:latin typeface="Montserrat" pitchFamily="2" charset="77"/>
            </a:endParaRPr>
          </a:p>
        </p:txBody>
      </p:sp>
      <p:sp>
        <p:nvSpPr>
          <p:cNvPr id="14" name="Rectángulo redondeado 13">
            <a:extLst>
              <a:ext uri="{FF2B5EF4-FFF2-40B4-BE49-F238E27FC236}">
                <a16:creationId xmlns:a16="http://schemas.microsoft.com/office/drawing/2014/main" id="{6CCC7ECB-5842-AA41-72B1-968B16B223FD}"/>
              </a:ext>
            </a:extLst>
          </p:cNvPr>
          <p:cNvSpPr/>
          <p:nvPr/>
        </p:nvSpPr>
        <p:spPr>
          <a:xfrm>
            <a:off x="6983896" y="4070626"/>
            <a:ext cx="2054088" cy="1364974"/>
          </a:xfrm>
          <a:prstGeom prst="round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s-GT" sz="2400" b="1" dirty="0">
                <a:solidFill>
                  <a:srgbClr val="48AAE0"/>
                </a:solidFill>
                <a:latin typeface="Montserrat" pitchFamily="2" charset="77"/>
              </a:rPr>
              <a:t>When</a:t>
            </a:r>
            <a:endParaRPr lang="es-GT" b="1" dirty="0">
              <a:solidFill>
                <a:srgbClr val="48AAE0"/>
              </a:solidFill>
              <a:latin typeface="Montserrat" pitchFamily="2" charset="77"/>
            </a:endParaRPr>
          </a:p>
        </p:txBody>
      </p:sp>
      <p:sp>
        <p:nvSpPr>
          <p:cNvPr id="15" name="Rectángulo redondeado 14">
            <a:extLst>
              <a:ext uri="{FF2B5EF4-FFF2-40B4-BE49-F238E27FC236}">
                <a16:creationId xmlns:a16="http://schemas.microsoft.com/office/drawing/2014/main" id="{47D0B982-E1C3-3DFF-71B8-C52F81875ECC}"/>
              </a:ext>
            </a:extLst>
          </p:cNvPr>
          <p:cNvSpPr/>
          <p:nvPr/>
        </p:nvSpPr>
        <p:spPr>
          <a:xfrm>
            <a:off x="9157252" y="4070626"/>
            <a:ext cx="2054088" cy="1364974"/>
          </a:xfrm>
          <a:prstGeom prst="roundRect">
            <a:avLst/>
          </a:prstGeom>
          <a:solidFill>
            <a:schemeClr val="bg1">
              <a:lumMod val="95000"/>
            </a:schemeClr>
          </a:solidFill>
          <a:ln>
            <a:noFill/>
          </a:ln>
        </p:spPr>
        <p:style>
          <a:lnRef idx="2">
            <a:schemeClr val="accent1">
              <a:shade val="15000"/>
            </a:schemeClr>
          </a:lnRef>
          <a:fillRef idx="1">
            <a:schemeClr val="accent1"/>
          </a:fillRef>
          <a:effectRef idx="0">
            <a:schemeClr val="accent1"/>
          </a:effectRef>
          <a:fontRef idx="minor">
            <a:schemeClr val="lt1"/>
          </a:fontRef>
        </p:style>
        <p:txBody>
          <a:bodyPr rtlCol="0" anchor="ctr"/>
          <a:lstStyle/>
          <a:p>
            <a:pPr algn="ctr"/>
            <a:r>
              <a:rPr lang="es-GT" sz="2400" b="1" dirty="0">
                <a:solidFill>
                  <a:srgbClr val="48AAE0"/>
                </a:solidFill>
                <a:latin typeface="Montserrat" pitchFamily="2" charset="77"/>
              </a:rPr>
              <a:t>Bonus</a:t>
            </a:r>
          </a:p>
          <a:p>
            <a:pPr algn="ctr"/>
            <a:r>
              <a:rPr lang="es-GT" sz="2400" dirty="0">
                <a:solidFill>
                  <a:srgbClr val="323232"/>
                </a:solidFill>
                <a:latin typeface="Montserrat" pitchFamily="2" charset="77"/>
              </a:rPr>
              <a:t>How</a:t>
            </a:r>
            <a:endParaRPr lang="es-GT" dirty="0">
              <a:solidFill>
                <a:srgbClr val="323232"/>
              </a:solidFill>
              <a:latin typeface="Montserrat" pitchFamily="2" charset="77"/>
            </a:endParaRPr>
          </a:p>
        </p:txBody>
      </p:sp>
    </p:spTree>
    <p:extLst>
      <p:ext uri="{BB962C8B-B14F-4D97-AF65-F5344CB8AC3E}">
        <p14:creationId xmlns:p14="http://schemas.microsoft.com/office/powerpoint/2010/main" val="2667475723"/>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11DB9A3A-8172-CE4B-B311-3E9EDD01502E}"/>
              </a:ext>
            </a:extLst>
          </p:cNvPr>
          <p:cNvSpPr>
            <a:spLocks noGrp="1"/>
          </p:cNvSpPr>
          <p:nvPr>
            <p:ph type="title"/>
          </p:nvPr>
        </p:nvSpPr>
        <p:spPr/>
        <p:txBody>
          <a:bodyPr>
            <a:normAutofit/>
          </a:bodyPr>
          <a:lstStyle/>
          <a:p>
            <a:pPr algn="l"/>
            <a:r>
              <a:rPr lang="es-GT" sz="3600" b="1" dirty="0">
                <a:solidFill>
                  <a:srgbClr val="48AAE0"/>
                </a:solidFill>
                <a:effectLst/>
                <a:latin typeface="Open Sans" panose="020B0606030504020204" pitchFamily="34" charset="0"/>
              </a:rPr>
              <a:t>Story Components</a:t>
            </a:r>
            <a:endParaRPr lang="es-GT" sz="3600" dirty="0">
              <a:solidFill>
                <a:srgbClr val="48AAE0"/>
              </a:solidFill>
            </a:endParaRPr>
          </a:p>
        </p:txBody>
      </p:sp>
      <p:sp>
        <p:nvSpPr>
          <p:cNvPr id="5" name="Marcador de contenido 4">
            <a:extLst>
              <a:ext uri="{FF2B5EF4-FFF2-40B4-BE49-F238E27FC236}">
                <a16:creationId xmlns:a16="http://schemas.microsoft.com/office/drawing/2014/main" id="{144434FE-5A82-5647-CDDF-69A65566C330}"/>
              </a:ext>
            </a:extLst>
          </p:cNvPr>
          <p:cNvSpPr>
            <a:spLocks noGrp="1"/>
          </p:cNvSpPr>
          <p:nvPr>
            <p:ph idx="1"/>
          </p:nvPr>
        </p:nvSpPr>
        <p:spPr>
          <a:xfrm>
            <a:off x="5181600" y="2141537"/>
            <a:ext cx="6705600" cy="4351338"/>
          </a:xfrm>
        </p:spPr>
        <p:txBody>
          <a:bodyPr/>
          <a:lstStyle/>
          <a:p>
            <a:r>
              <a:rPr lang="es-GT" b="1" dirty="0">
                <a:effectLst/>
                <a:latin typeface="Open Sans" panose="020B0606030504020204" pitchFamily="34" charset="0"/>
              </a:rPr>
              <a:t>Character(s)</a:t>
            </a:r>
          </a:p>
          <a:p>
            <a:r>
              <a:rPr lang="es-GT" b="1" dirty="0"/>
              <a:t>Setting</a:t>
            </a:r>
          </a:p>
          <a:p>
            <a:r>
              <a:rPr lang="es-GT" b="1" dirty="0">
                <a:effectLst/>
                <a:latin typeface="Open Sans" panose="020B0606030504020204" pitchFamily="34" charset="0"/>
              </a:rPr>
              <a:t>Plot</a:t>
            </a:r>
          </a:p>
          <a:p>
            <a:r>
              <a:rPr lang="es-GT" b="1" dirty="0"/>
              <a:t>Conflict / problem</a:t>
            </a:r>
          </a:p>
          <a:p>
            <a:r>
              <a:rPr lang="es-GT" b="1" dirty="0">
                <a:effectLst/>
                <a:latin typeface="Open Sans" panose="020B0606030504020204" pitchFamily="34" charset="0"/>
              </a:rPr>
              <a:t>Resolution / conclusion</a:t>
            </a:r>
            <a:endParaRPr lang="es-GT" dirty="0">
              <a:effectLst/>
              <a:latin typeface="Open Sans" panose="020B0606030504020204" pitchFamily="34" charset="0"/>
            </a:endParaRPr>
          </a:p>
        </p:txBody>
      </p:sp>
      <p:pic>
        <p:nvPicPr>
          <p:cNvPr id="3" name="Imagen 2">
            <a:extLst>
              <a:ext uri="{FF2B5EF4-FFF2-40B4-BE49-F238E27FC236}">
                <a16:creationId xmlns:a16="http://schemas.microsoft.com/office/drawing/2014/main" id="{469C681A-91A8-2E63-74E8-007F69EBD17C}"/>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0" y="1417983"/>
            <a:ext cx="5113048" cy="3101008"/>
          </a:xfrm>
          <a:prstGeom prst="rect">
            <a:avLst/>
          </a:prstGeom>
        </p:spPr>
      </p:pic>
      <p:pic>
        <p:nvPicPr>
          <p:cNvPr id="8" name="Imagen 7">
            <a:extLst>
              <a:ext uri="{FF2B5EF4-FFF2-40B4-BE49-F238E27FC236}">
                <a16:creationId xmlns:a16="http://schemas.microsoft.com/office/drawing/2014/main" id="{82EB5425-41F1-AC7E-A911-41FA10FC8E68}"/>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2209800" y="4898781"/>
            <a:ext cx="7772400" cy="1082471"/>
          </a:xfrm>
          <a:prstGeom prst="rect">
            <a:avLst/>
          </a:prstGeom>
        </p:spPr>
      </p:pic>
      <p:sp>
        <p:nvSpPr>
          <p:cNvPr id="9" name="CuadroTexto 8">
            <a:extLst>
              <a:ext uri="{FF2B5EF4-FFF2-40B4-BE49-F238E27FC236}">
                <a16:creationId xmlns:a16="http://schemas.microsoft.com/office/drawing/2014/main" id="{A1700C7E-0D14-12EB-693F-18E124AD28A2}"/>
              </a:ext>
            </a:extLst>
          </p:cNvPr>
          <p:cNvSpPr txBox="1"/>
          <p:nvPr/>
        </p:nvSpPr>
        <p:spPr>
          <a:xfrm>
            <a:off x="2556524" y="4987663"/>
            <a:ext cx="7051302" cy="954107"/>
          </a:xfrm>
          <a:prstGeom prst="rect">
            <a:avLst/>
          </a:prstGeom>
          <a:noFill/>
        </p:spPr>
        <p:txBody>
          <a:bodyPr wrap="square" rtlCol="0">
            <a:spAutoFit/>
          </a:bodyPr>
          <a:lstStyle/>
          <a:p>
            <a:pPr algn="ctr"/>
            <a:r>
              <a:rPr lang="es-GT" sz="1400" b="1" dirty="0">
                <a:solidFill>
                  <a:schemeClr val="bg1"/>
                </a:solidFill>
                <a:effectLst/>
                <a:latin typeface="Open Sans" panose="020B0606030504020204" pitchFamily="34" charset="0"/>
              </a:rPr>
              <a:t>TIP:</a:t>
            </a:r>
            <a:r>
              <a:rPr lang="es-GT" sz="1400" dirty="0">
                <a:solidFill>
                  <a:schemeClr val="bg1"/>
                </a:solidFill>
                <a:effectLst/>
                <a:latin typeface="Open Sans" panose="020B0606030504020204" pitchFamily="34" charset="0"/>
              </a:rPr>
              <a:t> If your story is intended for social media, try to always think about solutions. People are more likely to watch a story that is uplifting or where there is a committed person, a clever idea or an interesting approach that is helping people solve a problem.</a:t>
            </a:r>
          </a:p>
        </p:txBody>
      </p:sp>
    </p:spTree>
    <p:extLst>
      <p:ext uri="{BB962C8B-B14F-4D97-AF65-F5344CB8AC3E}">
        <p14:creationId xmlns:p14="http://schemas.microsoft.com/office/powerpoint/2010/main" val="847749259"/>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49F80409-9C1D-ACBB-91DA-82A175826DF6}"/>
              </a:ext>
            </a:extLst>
          </p:cNvPr>
          <p:cNvSpPr>
            <a:spLocks noGrp="1"/>
          </p:cNvSpPr>
          <p:nvPr>
            <p:ph type="title"/>
          </p:nvPr>
        </p:nvSpPr>
        <p:spPr/>
        <p:txBody>
          <a:bodyPr>
            <a:normAutofit/>
          </a:bodyPr>
          <a:lstStyle/>
          <a:p>
            <a:r>
              <a:rPr lang="es-GT" sz="3600" dirty="0">
                <a:solidFill>
                  <a:srgbClr val="48AAE0"/>
                </a:solidFill>
              </a:rPr>
              <a:t>Define your format</a:t>
            </a:r>
          </a:p>
        </p:txBody>
      </p:sp>
      <p:sp>
        <p:nvSpPr>
          <p:cNvPr id="5" name="Marcador de contenido 4">
            <a:extLst>
              <a:ext uri="{FF2B5EF4-FFF2-40B4-BE49-F238E27FC236}">
                <a16:creationId xmlns:a16="http://schemas.microsoft.com/office/drawing/2014/main" id="{10A092A9-FAF7-15EC-53C8-EBD1BF4C5267}"/>
              </a:ext>
            </a:extLst>
          </p:cNvPr>
          <p:cNvSpPr>
            <a:spLocks noGrp="1"/>
          </p:cNvSpPr>
          <p:nvPr>
            <p:ph idx="1"/>
          </p:nvPr>
        </p:nvSpPr>
        <p:spPr>
          <a:xfrm>
            <a:off x="838200" y="1825625"/>
            <a:ext cx="10515600" cy="891071"/>
          </a:xfrm>
        </p:spPr>
        <p:txBody>
          <a:bodyPr/>
          <a:lstStyle/>
          <a:p>
            <a:pPr marL="0" indent="0">
              <a:buNone/>
            </a:pPr>
            <a:r>
              <a:rPr lang="es-GT" b="1" dirty="0"/>
              <a:t>Key photo formats</a:t>
            </a:r>
          </a:p>
          <a:p>
            <a:pPr marL="0" indent="0">
              <a:buNone/>
            </a:pPr>
            <a:r>
              <a:rPr lang="es-GT" dirty="0"/>
              <a:t>Photo sequences</a:t>
            </a:r>
          </a:p>
        </p:txBody>
      </p:sp>
      <p:pic>
        <p:nvPicPr>
          <p:cNvPr id="7" name="Imagen 6">
            <a:extLst>
              <a:ext uri="{FF2B5EF4-FFF2-40B4-BE49-F238E27FC236}">
                <a16:creationId xmlns:a16="http://schemas.microsoft.com/office/drawing/2014/main" id="{088EC759-D4C2-C602-7B75-5EA39DBC75CF}"/>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918915" y="2851633"/>
            <a:ext cx="10354169" cy="2276958"/>
          </a:xfrm>
          <a:prstGeom prst="rect">
            <a:avLst/>
          </a:prstGeom>
        </p:spPr>
      </p:pic>
    </p:spTree>
    <p:extLst>
      <p:ext uri="{BB962C8B-B14F-4D97-AF65-F5344CB8AC3E}">
        <p14:creationId xmlns:p14="http://schemas.microsoft.com/office/powerpoint/2010/main" val="2270480129"/>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agen 2">
            <a:extLst>
              <a:ext uri="{FF2B5EF4-FFF2-40B4-BE49-F238E27FC236}">
                <a16:creationId xmlns:a16="http://schemas.microsoft.com/office/drawing/2014/main" id="{4F1ED812-E9DA-507A-6AEC-E8CA4E0B92B4}"/>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0" y="0"/>
            <a:ext cx="4177546" cy="6858000"/>
          </a:xfrm>
          <a:prstGeom prst="rect">
            <a:avLst/>
          </a:prstGeom>
        </p:spPr>
      </p:pic>
      <p:sp>
        <p:nvSpPr>
          <p:cNvPr id="4" name="Título 3">
            <a:extLst>
              <a:ext uri="{FF2B5EF4-FFF2-40B4-BE49-F238E27FC236}">
                <a16:creationId xmlns:a16="http://schemas.microsoft.com/office/drawing/2014/main" id="{49F80409-9C1D-ACBB-91DA-82A175826DF6}"/>
              </a:ext>
            </a:extLst>
          </p:cNvPr>
          <p:cNvSpPr>
            <a:spLocks noGrp="1"/>
          </p:cNvSpPr>
          <p:nvPr>
            <p:ph type="title"/>
          </p:nvPr>
        </p:nvSpPr>
        <p:spPr/>
        <p:txBody>
          <a:bodyPr>
            <a:normAutofit/>
          </a:bodyPr>
          <a:lstStyle/>
          <a:p>
            <a:r>
              <a:rPr lang="es-GT" sz="3600" dirty="0">
                <a:solidFill>
                  <a:srgbClr val="48AAE0"/>
                </a:solidFill>
              </a:rPr>
              <a:t>Define your format</a:t>
            </a:r>
          </a:p>
        </p:txBody>
      </p:sp>
      <p:sp>
        <p:nvSpPr>
          <p:cNvPr id="5" name="Marcador de contenido 4">
            <a:extLst>
              <a:ext uri="{FF2B5EF4-FFF2-40B4-BE49-F238E27FC236}">
                <a16:creationId xmlns:a16="http://schemas.microsoft.com/office/drawing/2014/main" id="{10A092A9-FAF7-15EC-53C8-EBD1BF4C5267}"/>
              </a:ext>
            </a:extLst>
          </p:cNvPr>
          <p:cNvSpPr>
            <a:spLocks noGrp="1"/>
          </p:cNvSpPr>
          <p:nvPr>
            <p:ph idx="1"/>
          </p:nvPr>
        </p:nvSpPr>
        <p:spPr>
          <a:xfrm>
            <a:off x="3816626" y="1825625"/>
            <a:ext cx="7537174" cy="891071"/>
          </a:xfrm>
        </p:spPr>
        <p:txBody>
          <a:bodyPr/>
          <a:lstStyle/>
          <a:p>
            <a:pPr marL="0" indent="0">
              <a:buNone/>
            </a:pPr>
            <a:r>
              <a:rPr lang="es-GT" b="1" dirty="0"/>
              <a:t>Key photo formats</a:t>
            </a:r>
          </a:p>
          <a:p>
            <a:pPr marL="0" indent="0">
              <a:buNone/>
            </a:pPr>
            <a:r>
              <a:rPr lang="es-GT" dirty="0"/>
              <a:t>Social media assets</a:t>
            </a:r>
          </a:p>
        </p:txBody>
      </p:sp>
      <p:pic>
        <p:nvPicPr>
          <p:cNvPr id="8" name="Imagen 7">
            <a:extLst>
              <a:ext uri="{FF2B5EF4-FFF2-40B4-BE49-F238E27FC236}">
                <a16:creationId xmlns:a16="http://schemas.microsoft.com/office/drawing/2014/main" id="{621741CE-5572-79F6-A8E0-3920241C26AB}"/>
              </a:ext>
            </a:extLst>
          </p:cNvPr>
          <p:cNvPicPr>
            <a:picLocks noChangeAspect="1"/>
          </p:cNvPicPr>
          <p:nvPr/>
        </p:nvPicPr>
        <p:blipFill>
          <a:blip r:embed="rId3" cstate="screen">
            <a:extLst>
              <a:ext uri="{28A0092B-C50C-407E-A947-70E740481C1C}">
                <a14:useLocalDpi xmlns:a14="http://schemas.microsoft.com/office/drawing/2010/main"/>
              </a:ext>
            </a:extLst>
          </a:blip>
          <a:stretch>
            <a:fillRect/>
          </a:stretch>
        </p:blipFill>
        <p:spPr>
          <a:xfrm>
            <a:off x="7349443" y="1825625"/>
            <a:ext cx="4842557" cy="4406348"/>
          </a:xfrm>
          <a:prstGeom prst="rect">
            <a:avLst/>
          </a:prstGeom>
        </p:spPr>
      </p:pic>
    </p:spTree>
    <p:extLst>
      <p:ext uri="{BB962C8B-B14F-4D97-AF65-F5344CB8AC3E}">
        <p14:creationId xmlns:p14="http://schemas.microsoft.com/office/powerpoint/2010/main" val="1901729193"/>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1F07EAA9-ECB2-E64A-1EF9-C4F2C2988B0B}"/>
              </a:ext>
            </a:extLst>
          </p:cNvPr>
          <p:cNvSpPr>
            <a:spLocks noGrp="1"/>
          </p:cNvSpPr>
          <p:nvPr>
            <p:ph type="title"/>
          </p:nvPr>
        </p:nvSpPr>
        <p:spPr/>
        <p:txBody>
          <a:bodyPr/>
          <a:lstStyle/>
          <a:p>
            <a:r>
              <a:rPr lang="es-GT" dirty="0"/>
              <a:t>Photo tips</a:t>
            </a:r>
          </a:p>
        </p:txBody>
      </p:sp>
      <p:sp>
        <p:nvSpPr>
          <p:cNvPr id="5" name="Marcador de contenido 4">
            <a:extLst>
              <a:ext uri="{FF2B5EF4-FFF2-40B4-BE49-F238E27FC236}">
                <a16:creationId xmlns:a16="http://schemas.microsoft.com/office/drawing/2014/main" id="{ED8F5C05-65EF-B64E-DAFF-A2F319297E96}"/>
              </a:ext>
            </a:extLst>
          </p:cNvPr>
          <p:cNvSpPr>
            <a:spLocks noGrp="1"/>
          </p:cNvSpPr>
          <p:nvPr>
            <p:ph idx="1"/>
          </p:nvPr>
        </p:nvSpPr>
        <p:spPr>
          <a:xfrm>
            <a:off x="6599583" y="2466630"/>
            <a:ext cx="4754216" cy="2388566"/>
          </a:xfrm>
        </p:spPr>
        <p:txBody>
          <a:bodyPr>
            <a:normAutofit/>
          </a:bodyPr>
          <a:lstStyle/>
          <a:p>
            <a:r>
              <a:rPr lang="es-GT" sz="2000" dirty="0"/>
              <a:t>Decide your composition</a:t>
            </a:r>
          </a:p>
          <a:p>
            <a:r>
              <a:rPr lang="es-GT" sz="2000" dirty="0"/>
              <a:t>Engage with the people or places</a:t>
            </a:r>
          </a:p>
          <a:p>
            <a:r>
              <a:rPr lang="es-GT" sz="2000" dirty="0"/>
              <a:t>Capture the in-between moments</a:t>
            </a:r>
          </a:p>
          <a:p>
            <a:r>
              <a:rPr lang="es-GT" sz="2000" dirty="0"/>
              <a:t>Tell more natural stories</a:t>
            </a:r>
          </a:p>
          <a:p>
            <a:r>
              <a:rPr lang="es-GT" sz="2000" dirty="0"/>
              <a:t>Focus on the smaller details</a:t>
            </a:r>
          </a:p>
        </p:txBody>
      </p:sp>
      <p:pic>
        <p:nvPicPr>
          <p:cNvPr id="7" name="Imagen 6">
            <a:extLst>
              <a:ext uri="{FF2B5EF4-FFF2-40B4-BE49-F238E27FC236}">
                <a16:creationId xmlns:a16="http://schemas.microsoft.com/office/drawing/2014/main" id="{1EC4A8A7-9B31-FAF4-1D9A-A3E36156E9DF}"/>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838200" y="2002804"/>
            <a:ext cx="5435629" cy="2852392"/>
          </a:xfrm>
          <a:prstGeom prst="rect">
            <a:avLst/>
          </a:prstGeom>
        </p:spPr>
      </p:pic>
    </p:spTree>
    <p:extLst>
      <p:ext uri="{BB962C8B-B14F-4D97-AF65-F5344CB8AC3E}">
        <p14:creationId xmlns:p14="http://schemas.microsoft.com/office/powerpoint/2010/main" val="421006890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49F80409-9C1D-ACBB-91DA-82A175826DF6}"/>
              </a:ext>
            </a:extLst>
          </p:cNvPr>
          <p:cNvSpPr>
            <a:spLocks noGrp="1"/>
          </p:cNvSpPr>
          <p:nvPr>
            <p:ph type="title"/>
          </p:nvPr>
        </p:nvSpPr>
        <p:spPr/>
        <p:txBody>
          <a:bodyPr>
            <a:normAutofit/>
          </a:bodyPr>
          <a:lstStyle/>
          <a:p>
            <a:r>
              <a:rPr lang="es-GT" sz="3600" dirty="0">
                <a:solidFill>
                  <a:srgbClr val="48AAE0"/>
                </a:solidFill>
              </a:rPr>
              <a:t>Define your format</a:t>
            </a:r>
          </a:p>
        </p:txBody>
      </p:sp>
      <p:sp>
        <p:nvSpPr>
          <p:cNvPr id="5" name="Marcador de contenido 4">
            <a:extLst>
              <a:ext uri="{FF2B5EF4-FFF2-40B4-BE49-F238E27FC236}">
                <a16:creationId xmlns:a16="http://schemas.microsoft.com/office/drawing/2014/main" id="{10A092A9-FAF7-15EC-53C8-EBD1BF4C5267}"/>
              </a:ext>
            </a:extLst>
          </p:cNvPr>
          <p:cNvSpPr>
            <a:spLocks noGrp="1"/>
          </p:cNvSpPr>
          <p:nvPr>
            <p:ph idx="1"/>
          </p:nvPr>
        </p:nvSpPr>
        <p:spPr>
          <a:xfrm>
            <a:off x="838200" y="2983464"/>
            <a:ext cx="10515600" cy="891071"/>
          </a:xfrm>
        </p:spPr>
        <p:txBody>
          <a:bodyPr/>
          <a:lstStyle/>
          <a:p>
            <a:pPr marL="0" indent="0">
              <a:buNone/>
            </a:pPr>
            <a:r>
              <a:rPr lang="es-GT" b="1" dirty="0"/>
              <a:t>Key video formats</a:t>
            </a:r>
          </a:p>
          <a:p>
            <a:pPr marL="0" indent="0">
              <a:buNone/>
            </a:pPr>
            <a:r>
              <a:rPr lang="es-GT" dirty="0"/>
              <a:t>Interviews</a:t>
            </a:r>
          </a:p>
        </p:txBody>
      </p:sp>
      <p:pic>
        <p:nvPicPr>
          <p:cNvPr id="6" name="Pakistan floods_ Mobile outreach for healthy communities">
            <a:hlinkClick r:id="" action="ppaction://media"/>
            <a:extLst>
              <a:ext uri="{FF2B5EF4-FFF2-40B4-BE49-F238E27FC236}">
                <a16:creationId xmlns:a16="http://schemas.microsoft.com/office/drawing/2014/main" id="{5BD8CAD0-3333-8C49-BFDF-7029D8A7F87C}"/>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4583113" y="2012742"/>
            <a:ext cx="6619707" cy="3723585"/>
          </a:xfrm>
          <a:prstGeom prst="rect">
            <a:avLst/>
          </a:prstGeom>
        </p:spPr>
      </p:pic>
    </p:spTree>
    <p:extLst>
      <p:ext uri="{BB962C8B-B14F-4D97-AF65-F5344CB8AC3E}">
        <p14:creationId xmlns:p14="http://schemas.microsoft.com/office/powerpoint/2010/main" val="180162431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53336" fill="hold"/>
                                        <p:tgtEl>
                                          <p:spTgt spid="6"/>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6"/>
                </p:tgtEl>
              </p:cMediaNode>
            </p:video>
            <p:seq concurrent="1" nextAc="seek">
              <p:cTn id="8" restart="whenNotActive" fill="hold" evtFilter="cancelBubble" nodeType="interactiveSeq">
                <p:stCondLst>
                  <p:cond evt="onClick" delay="0">
                    <p:tgtEl>
                      <p:spTgt spid="6"/>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6"/>
                                        </p:tgtEl>
                                      </p:cBhvr>
                                    </p:cmd>
                                  </p:childTnLst>
                                </p:cTn>
                              </p:par>
                            </p:childTnLst>
                          </p:cTn>
                        </p:par>
                      </p:childTnLst>
                    </p:cTn>
                  </p:par>
                </p:childTnLst>
              </p:cTn>
              <p:nextCondLst>
                <p:cond evt="onClick" delay="0">
                  <p:tgtEl>
                    <p:spTgt spid="6"/>
                  </p:tgtEl>
                </p:cond>
              </p:nextCondLst>
            </p:seq>
          </p:childTnLst>
        </p:cTn>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49F80409-9C1D-ACBB-91DA-82A175826DF6}"/>
              </a:ext>
            </a:extLst>
          </p:cNvPr>
          <p:cNvSpPr>
            <a:spLocks noGrp="1"/>
          </p:cNvSpPr>
          <p:nvPr>
            <p:ph type="title"/>
          </p:nvPr>
        </p:nvSpPr>
        <p:spPr>
          <a:xfrm>
            <a:off x="838200" y="365125"/>
            <a:ext cx="9232900" cy="1325563"/>
          </a:xfrm>
        </p:spPr>
        <p:txBody>
          <a:bodyPr>
            <a:normAutofit/>
          </a:bodyPr>
          <a:lstStyle/>
          <a:p>
            <a:pPr algn="l"/>
            <a:r>
              <a:rPr lang="es-GT" sz="3600" dirty="0">
                <a:solidFill>
                  <a:srgbClr val="48AAE0"/>
                </a:solidFill>
              </a:rPr>
              <a:t>Define your format</a:t>
            </a:r>
          </a:p>
        </p:txBody>
      </p:sp>
      <p:sp>
        <p:nvSpPr>
          <p:cNvPr id="5" name="Marcador de contenido 4">
            <a:extLst>
              <a:ext uri="{FF2B5EF4-FFF2-40B4-BE49-F238E27FC236}">
                <a16:creationId xmlns:a16="http://schemas.microsoft.com/office/drawing/2014/main" id="{10A092A9-FAF7-15EC-53C8-EBD1BF4C5267}"/>
              </a:ext>
            </a:extLst>
          </p:cNvPr>
          <p:cNvSpPr>
            <a:spLocks noGrp="1"/>
          </p:cNvSpPr>
          <p:nvPr>
            <p:ph idx="1"/>
          </p:nvPr>
        </p:nvSpPr>
        <p:spPr>
          <a:xfrm>
            <a:off x="838200" y="2983464"/>
            <a:ext cx="10515600" cy="891071"/>
          </a:xfrm>
        </p:spPr>
        <p:txBody>
          <a:bodyPr/>
          <a:lstStyle/>
          <a:p>
            <a:pPr marL="0" indent="0">
              <a:buNone/>
            </a:pPr>
            <a:r>
              <a:rPr lang="es-GT" b="1" dirty="0"/>
              <a:t>Key video formats</a:t>
            </a:r>
          </a:p>
          <a:p>
            <a:pPr marL="0" indent="0">
              <a:buNone/>
            </a:pPr>
            <a:r>
              <a:rPr lang="es-GT" dirty="0"/>
              <a:t>Video story with text</a:t>
            </a:r>
          </a:p>
        </p:txBody>
      </p:sp>
      <p:pic>
        <p:nvPicPr>
          <p:cNvPr id="7" name="SaveInsta.App - 2945869691141140337">
            <a:hlinkClick r:id="" action="ppaction://media"/>
            <a:extLst>
              <a:ext uri="{FF2B5EF4-FFF2-40B4-BE49-F238E27FC236}">
                <a16:creationId xmlns:a16="http://schemas.microsoft.com/office/drawing/2014/main" id="{8B719CCB-FB14-6663-5208-4239DA24432C}"/>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6829506" y="547582"/>
            <a:ext cx="3241594" cy="5762833"/>
          </a:xfrm>
          <a:prstGeom prst="rect">
            <a:avLst/>
          </a:prstGeom>
        </p:spPr>
      </p:pic>
    </p:spTree>
    <p:extLst>
      <p:ext uri="{BB962C8B-B14F-4D97-AF65-F5344CB8AC3E}">
        <p14:creationId xmlns:p14="http://schemas.microsoft.com/office/powerpoint/2010/main" val="2954706022"/>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30184" fill="hold"/>
                                        <p:tgtEl>
                                          <p:spTgt spid="7"/>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7"/>
                </p:tgtEl>
              </p:cMediaNode>
            </p:video>
            <p:seq concurrent="1" nextAc="seek">
              <p:cTn id="8" restart="whenNotActive" fill="hold" evtFilter="cancelBubble" nodeType="interactiveSeq">
                <p:stCondLst>
                  <p:cond evt="onClick" delay="0">
                    <p:tgtEl>
                      <p:spTgt spid="7"/>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7"/>
                                        </p:tgtEl>
                                      </p:cBhvr>
                                    </p:cmd>
                                  </p:childTnLst>
                                </p:cTn>
                              </p:par>
                            </p:childTnLst>
                          </p:cTn>
                        </p:par>
                      </p:childTnLst>
                    </p:cTn>
                  </p:par>
                </p:childTnLst>
              </p:cTn>
              <p:nextCondLst>
                <p:cond evt="onClick" delay="0">
                  <p:tgtEl>
                    <p:spTgt spid="7"/>
                  </p:tgtEl>
                </p:cond>
              </p:nextCondLst>
            </p:seq>
          </p:childTnLst>
        </p:cTn>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49F80409-9C1D-ACBB-91DA-82A175826DF6}"/>
              </a:ext>
            </a:extLst>
          </p:cNvPr>
          <p:cNvSpPr>
            <a:spLocks noGrp="1"/>
          </p:cNvSpPr>
          <p:nvPr>
            <p:ph type="title"/>
          </p:nvPr>
        </p:nvSpPr>
        <p:spPr/>
        <p:txBody>
          <a:bodyPr>
            <a:normAutofit/>
          </a:bodyPr>
          <a:lstStyle/>
          <a:p>
            <a:r>
              <a:rPr lang="es-GT" sz="3600" dirty="0">
                <a:solidFill>
                  <a:srgbClr val="48AAE0"/>
                </a:solidFill>
              </a:rPr>
              <a:t>Define your format</a:t>
            </a:r>
          </a:p>
        </p:txBody>
      </p:sp>
      <p:sp>
        <p:nvSpPr>
          <p:cNvPr id="5" name="Marcador de contenido 4">
            <a:extLst>
              <a:ext uri="{FF2B5EF4-FFF2-40B4-BE49-F238E27FC236}">
                <a16:creationId xmlns:a16="http://schemas.microsoft.com/office/drawing/2014/main" id="{10A092A9-FAF7-15EC-53C8-EBD1BF4C5267}"/>
              </a:ext>
            </a:extLst>
          </p:cNvPr>
          <p:cNvSpPr>
            <a:spLocks noGrp="1"/>
          </p:cNvSpPr>
          <p:nvPr>
            <p:ph idx="1"/>
          </p:nvPr>
        </p:nvSpPr>
        <p:spPr>
          <a:xfrm>
            <a:off x="838200" y="2983464"/>
            <a:ext cx="10515600" cy="891071"/>
          </a:xfrm>
        </p:spPr>
        <p:txBody>
          <a:bodyPr/>
          <a:lstStyle/>
          <a:p>
            <a:pPr marL="0" indent="0">
              <a:buNone/>
            </a:pPr>
            <a:r>
              <a:rPr lang="es-GT" b="1" dirty="0"/>
              <a:t>Key video formats</a:t>
            </a:r>
          </a:p>
          <a:p>
            <a:pPr marL="0" indent="0">
              <a:buNone/>
            </a:pPr>
            <a:r>
              <a:rPr lang="es-GT" dirty="0"/>
              <a:t>Voice over videos</a:t>
            </a:r>
          </a:p>
        </p:txBody>
      </p:sp>
      <p:pic>
        <p:nvPicPr>
          <p:cNvPr id="2" name="Kindness is powerful #BeHumanKind - International Volunteer Day 2022">
            <a:hlinkClick r:id="" action="ppaction://media"/>
            <a:extLst>
              <a:ext uri="{FF2B5EF4-FFF2-40B4-BE49-F238E27FC236}">
                <a16:creationId xmlns:a16="http://schemas.microsoft.com/office/drawing/2014/main" id="{D2312B55-074B-B36F-0948-DF73E16EA7EC}"/>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4434164" y="1900099"/>
            <a:ext cx="7020217" cy="3948872"/>
          </a:xfrm>
          <a:prstGeom prst="rect">
            <a:avLst/>
          </a:prstGeom>
        </p:spPr>
      </p:pic>
    </p:spTree>
    <p:extLst>
      <p:ext uri="{BB962C8B-B14F-4D97-AF65-F5344CB8AC3E}">
        <p14:creationId xmlns:p14="http://schemas.microsoft.com/office/powerpoint/2010/main" val="237013274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6300" fill="hold"/>
                                        <p:tgtEl>
                                          <p:spTgt spid="2"/>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2"/>
                </p:tgtEl>
              </p:cMediaNode>
            </p:video>
            <p:seq concurrent="1" nextAc="seek">
              <p:cTn id="8" restart="whenNotActive" fill="hold" evtFilter="cancelBubble" nodeType="interactiveSeq">
                <p:stCondLst>
                  <p:cond evt="onClick" delay="0">
                    <p:tgtEl>
                      <p:spTgt spid="2"/>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2"/>
                                        </p:tgtEl>
                                      </p:cBhvr>
                                    </p:cmd>
                                  </p:childTnLst>
                                </p:cTn>
                              </p:par>
                            </p:childTnLst>
                          </p:cTn>
                        </p:par>
                      </p:childTnLst>
                    </p:cTn>
                  </p:par>
                </p:childTnLst>
              </p:cTn>
              <p:nextCondLst>
                <p:cond evt="onClick" delay="0">
                  <p:tgtEl>
                    <p:spTgt spid="2"/>
                  </p:tgtEl>
                </p:cond>
              </p:nextCondLst>
            </p:seq>
          </p:childTnLst>
        </p:cTn>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49F80409-9C1D-ACBB-91DA-82A175826DF6}"/>
              </a:ext>
            </a:extLst>
          </p:cNvPr>
          <p:cNvSpPr>
            <a:spLocks noGrp="1"/>
          </p:cNvSpPr>
          <p:nvPr>
            <p:ph type="title"/>
          </p:nvPr>
        </p:nvSpPr>
        <p:spPr/>
        <p:txBody>
          <a:bodyPr>
            <a:normAutofit/>
          </a:bodyPr>
          <a:lstStyle/>
          <a:p>
            <a:r>
              <a:rPr lang="es-GT" sz="3600" dirty="0">
                <a:solidFill>
                  <a:srgbClr val="48AAE0"/>
                </a:solidFill>
              </a:rPr>
              <a:t>Define your format</a:t>
            </a:r>
          </a:p>
        </p:txBody>
      </p:sp>
      <p:sp>
        <p:nvSpPr>
          <p:cNvPr id="5" name="Marcador de contenido 4">
            <a:extLst>
              <a:ext uri="{FF2B5EF4-FFF2-40B4-BE49-F238E27FC236}">
                <a16:creationId xmlns:a16="http://schemas.microsoft.com/office/drawing/2014/main" id="{10A092A9-FAF7-15EC-53C8-EBD1BF4C5267}"/>
              </a:ext>
            </a:extLst>
          </p:cNvPr>
          <p:cNvSpPr>
            <a:spLocks noGrp="1"/>
          </p:cNvSpPr>
          <p:nvPr>
            <p:ph idx="1"/>
          </p:nvPr>
        </p:nvSpPr>
        <p:spPr>
          <a:xfrm>
            <a:off x="838200" y="2983464"/>
            <a:ext cx="3760304" cy="1495771"/>
          </a:xfrm>
        </p:spPr>
        <p:txBody>
          <a:bodyPr/>
          <a:lstStyle/>
          <a:p>
            <a:pPr marL="0" indent="0">
              <a:buNone/>
            </a:pPr>
            <a:r>
              <a:rPr lang="es-GT" b="1" dirty="0"/>
              <a:t>Key video formats</a:t>
            </a:r>
          </a:p>
          <a:p>
            <a:pPr marL="0" indent="0">
              <a:buNone/>
            </a:pPr>
            <a:r>
              <a:rPr lang="es-GT" dirty="0"/>
              <a:t>Video with actors and defined dialogues</a:t>
            </a:r>
          </a:p>
        </p:txBody>
      </p:sp>
      <p:pic>
        <p:nvPicPr>
          <p:cNvPr id="3" name="y2mate.com - Stv Familia y comunidad VF_1080p">
            <a:hlinkClick r:id="" action="ppaction://media"/>
            <a:extLst>
              <a:ext uri="{FF2B5EF4-FFF2-40B4-BE49-F238E27FC236}">
                <a16:creationId xmlns:a16="http://schemas.microsoft.com/office/drawing/2014/main" id="{E25D8CE1-76EA-5E85-C870-5B21F6A7B7F4}"/>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4875450" y="1909313"/>
            <a:ext cx="6478350" cy="3644072"/>
          </a:xfrm>
          <a:prstGeom prst="rect">
            <a:avLst/>
          </a:prstGeom>
        </p:spPr>
      </p:pic>
    </p:spTree>
    <p:extLst>
      <p:ext uri="{BB962C8B-B14F-4D97-AF65-F5344CB8AC3E}">
        <p14:creationId xmlns:p14="http://schemas.microsoft.com/office/powerpoint/2010/main" val="128848778"/>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36711"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49F80409-9C1D-ACBB-91DA-82A175826DF6}"/>
              </a:ext>
            </a:extLst>
          </p:cNvPr>
          <p:cNvSpPr>
            <a:spLocks noGrp="1"/>
          </p:cNvSpPr>
          <p:nvPr>
            <p:ph type="title"/>
          </p:nvPr>
        </p:nvSpPr>
        <p:spPr/>
        <p:txBody>
          <a:bodyPr>
            <a:normAutofit/>
          </a:bodyPr>
          <a:lstStyle/>
          <a:p>
            <a:r>
              <a:rPr lang="es-GT" sz="3600" dirty="0">
                <a:solidFill>
                  <a:srgbClr val="48AAE0"/>
                </a:solidFill>
              </a:rPr>
              <a:t>Define your format</a:t>
            </a:r>
          </a:p>
        </p:txBody>
      </p:sp>
      <p:sp>
        <p:nvSpPr>
          <p:cNvPr id="5" name="Marcador de contenido 4">
            <a:extLst>
              <a:ext uri="{FF2B5EF4-FFF2-40B4-BE49-F238E27FC236}">
                <a16:creationId xmlns:a16="http://schemas.microsoft.com/office/drawing/2014/main" id="{10A092A9-FAF7-15EC-53C8-EBD1BF4C5267}"/>
              </a:ext>
            </a:extLst>
          </p:cNvPr>
          <p:cNvSpPr>
            <a:spLocks noGrp="1"/>
          </p:cNvSpPr>
          <p:nvPr>
            <p:ph idx="1"/>
          </p:nvPr>
        </p:nvSpPr>
        <p:spPr>
          <a:xfrm>
            <a:off x="838200" y="2983464"/>
            <a:ext cx="10515600" cy="891071"/>
          </a:xfrm>
        </p:spPr>
        <p:txBody>
          <a:bodyPr/>
          <a:lstStyle/>
          <a:p>
            <a:pPr marL="0" indent="0">
              <a:buNone/>
            </a:pPr>
            <a:r>
              <a:rPr lang="es-GT" b="1" dirty="0"/>
              <a:t>Key video formats</a:t>
            </a:r>
          </a:p>
          <a:p>
            <a:pPr marL="0" indent="0">
              <a:buNone/>
            </a:pPr>
            <a:r>
              <a:rPr lang="es-GT" dirty="0"/>
              <a:t>Vlogs</a:t>
            </a:r>
          </a:p>
        </p:txBody>
      </p:sp>
      <p:pic>
        <p:nvPicPr>
          <p:cNvPr id="3" name="Talking OPENLY about #MentalHealth (part 02) _ episode 04">
            <a:hlinkClick r:id="" action="ppaction://media"/>
            <a:extLst>
              <a:ext uri="{FF2B5EF4-FFF2-40B4-BE49-F238E27FC236}">
                <a16:creationId xmlns:a16="http://schemas.microsoft.com/office/drawing/2014/main" id="{EE2E3B30-D030-FD53-95B8-EC9CE374B358}"/>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4954174" y="2156860"/>
            <a:ext cx="6107289" cy="3435350"/>
          </a:xfrm>
          <a:prstGeom prst="rect">
            <a:avLst/>
          </a:prstGeom>
        </p:spPr>
      </p:pic>
    </p:spTree>
    <p:extLst>
      <p:ext uri="{BB962C8B-B14F-4D97-AF65-F5344CB8AC3E}">
        <p14:creationId xmlns:p14="http://schemas.microsoft.com/office/powerpoint/2010/main" val="3745414619"/>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250938"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49F80409-9C1D-ACBB-91DA-82A175826DF6}"/>
              </a:ext>
            </a:extLst>
          </p:cNvPr>
          <p:cNvSpPr>
            <a:spLocks noGrp="1"/>
          </p:cNvSpPr>
          <p:nvPr>
            <p:ph type="title"/>
          </p:nvPr>
        </p:nvSpPr>
        <p:spPr>
          <a:xfrm>
            <a:off x="838200" y="365125"/>
            <a:ext cx="9232900" cy="1325563"/>
          </a:xfrm>
        </p:spPr>
        <p:txBody>
          <a:bodyPr>
            <a:normAutofit/>
          </a:bodyPr>
          <a:lstStyle/>
          <a:p>
            <a:pPr algn="l"/>
            <a:r>
              <a:rPr lang="es-GT" sz="3600" dirty="0">
                <a:solidFill>
                  <a:srgbClr val="48AAE0"/>
                </a:solidFill>
              </a:rPr>
              <a:t>Define your format</a:t>
            </a:r>
          </a:p>
        </p:txBody>
      </p:sp>
      <p:sp>
        <p:nvSpPr>
          <p:cNvPr id="5" name="Marcador de contenido 4">
            <a:extLst>
              <a:ext uri="{FF2B5EF4-FFF2-40B4-BE49-F238E27FC236}">
                <a16:creationId xmlns:a16="http://schemas.microsoft.com/office/drawing/2014/main" id="{10A092A9-FAF7-15EC-53C8-EBD1BF4C5267}"/>
              </a:ext>
            </a:extLst>
          </p:cNvPr>
          <p:cNvSpPr>
            <a:spLocks noGrp="1"/>
          </p:cNvSpPr>
          <p:nvPr>
            <p:ph idx="1"/>
          </p:nvPr>
        </p:nvSpPr>
        <p:spPr>
          <a:xfrm>
            <a:off x="838200" y="2983464"/>
            <a:ext cx="10515600" cy="891071"/>
          </a:xfrm>
        </p:spPr>
        <p:txBody>
          <a:bodyPr/>
          <a:lstStyle/>
          <a:p>
            <a:pPr marL="0" indent="0">
              <a:buNone/>
            </a:pPr>
            <a:r>
              <a:rPr lang="es-GT" b="1" dirty="0"/>
              <a:t>Key video formats</a:t>
            </a:r>
          </a:p>
          <a:p>
            <a:pPr marL="0" indent="0">
              <a:buNone/>
            </a:pPr>
            <a:r>
              <a:rPr lang="es-GT" dirty="0"/>
              <a:t>Selfie videos</a:t>
            </a:r>
          </a:p>
        </p:txBody>
      </p:sp>
      <p:pic>
        <p:nvPicPr>
          <p:cNvPr id="3" name="SaveInsta.App - 3081603484105480418">
            <a:hlinkClick r:id="" action="ppaction://media"/>
            <a:extLst>
              <a:ext uri="{FF2B5EF4-FFF2-40B4-BE49-F238E27FC236}">
                <a16:creationId xmlns:a16="http://schemas.microsoft.com/office/drawing/2014/main" id="{31C5ECB1-5688-1A11-DF46-2A418987A1A5}"/>
              </a:ext>
            </a:extLst>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6788596" y="693114"/>
            <a:ext cx="3282504" cy="5799761"/>
          </a:xfrm>
          <a:prstGeom prst="rect">
            <a:avLst/>
          </a:prstGeom>
        </p:spPr>
      </p:pic>
    </p:spTree>
    <p:extLst>
      <p:ext uri="{BB962C8B-B14F-4D97-AF65-F5344CB8AC3E}">
        <p14:creationId xmlns:p14="http://schemas.microsoft.com/office/powerpoint/2010/main" val="2903436117"/>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mediacall" presetSubtype="0" fill="hold" nodeType="clickEffect">
                                  <p:stCondLst>
                                    <p:cond delay="0"/>
                                  </p:stCondLst>
                                  <p:childTnLst>
                                    <p:cmd type="call" cmd="playFrom(0.0)">
                                      <p:cBhvr>
                                        <p:cTn id="6" dur="47723" fill="hold"/>
                                        <p:tgtEl>
                                          <p:spTgt spid="3"/>
                                        </p:tgtEl>
                                      </p:cBhvr>
                                    </p:cmd>
                                  </p:childTnLst>
                                </p:cTn>
                              </p:par>
                            </p:childTnLst>
                          </p:cTn>
                        </p:par>
                      </p:childTnLst>
                    </p:cTn>
                  </p:par>
                </p:childTnLst>
              </p:cTn>
              <p:prevCondLst>
                <p:cond evt="onPrev" delay="0">
                  <p:tgtEl>
                    <p:sldTgt/>
                  </p:tgtEl>
                </p:cond>
              </p:prevCondLst>
              <p:nextCondLst>
                <p:cond evt="onNext" delay="0">
                  <p:tgtEl>
                    <p:sldTgt/>
                  </p:tgtEl>
                </p:cond>
              </p:nextCondLst>
            </p:seq>
            <p:video>
              <p:cMediaNode vol="80000">
                <p:cTn id="7" fill="hold" display="0">
                  <p:stCondLst>
                    <p:cond delay="indefinite"/>
                  </p:stCondLst>
                </p:cTn>
                <p:tgtEl>
                  <p:spTgt spid="3"/>
                </p:tgtEl>
              </p:cMediaNode>
            </p:video>
            <p:seq concurrent="1" nextAc="seek">
              <p:cTn id="8" restart="whenNotActive" fill="hold" evtFilter="cancelBubble" nodeType="interactiveSeq">
                <p:stCondLst>
                  <p:cond evt="onClick" delay="0">
                    <p:tgtEl>
                      <p:spTgt spid="3"/>
                    </p:tgtEl>
                  </p:cond>
                </p:stCondLst>
                <p:endSync evt="end" delay="0">
                  <p:rtn val="all"/>
                </p:endSync>
                <p:childTnLst>
                  <p:par>
                    <p:cTn id="9" fill="hold">
                      <p:stCondLst>
                        <p:cond delay="0"/>
                      </p:stCondLst>
                      <p:childTnLst>
                        <p:par>
                          <p:cTn id="10" fill="hold">
                            <p:stCondLst>
                              <p:cond delay="0"/>
                            </p:stCondLst>
                            <p:childTnLst>
                              <p:par>
                                <p:cTn id="11" presetID="2" presetClass="mediacall" presetSubtype="0" fill="hold" nodeType="clickEffect">
                                  <p:stCondLst>
                                    <p:cond delay="0"/>
                                  </p:stCondLst>
                                  <p:childTnLst>
                                    <p:cmd type="call" cmd="togglePause">
                                      <p:cBhvr>
                                        <p:cTn id="12" dur="1" fill="hold"/>
                                        <p:tgtEl>
                                          <p:spTgt spid="3"/>
                                        </p:tgtEl>
                                      </p:cBhvr>
                                    </p:cmd>
                                  </p:childTnLst>
                                </p:cTn>
                              </p:par>
                            </p:childTnLst>
                          </p:cTn>
                        </p:par>
                      </p:childTnLst>
                    </p:cTn>
                  </p:par>
                </p:childTnLst>
              </p:cTn>
              <p:nextCondLst>
                <p:cond evt="onClick" delay="0">
                  <p:tgtEl>
                    <p:spTgt spid="3"/>
                  </p:tgtEl>
                </p:cond>
              </p:nextCondLst>
            </p:seq>
          </p:childTnLst>
        </p:cTn>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ítulo 3">
            <a:extLst>
              <a:ext uri="{FF2B5EF4-FFF2-40B4-BE49-F238E27FC236}">
                <a16:creationId xmlns:a16="http://schemas.microsoft.com/office/drawing/2014/main" id="{9A7119A2-6F89-DE4B-B96A-2B1BA4E21669}"/>
              </a:ext>
            </a:extLst>
          </p:cNvPr>
          <p:cNvSpPr>
            <a:spLocks noGrp="1"/>
          </p:cNvSpPr>
          <p:nvPr>
            <p:ph type="title"/>
          </p:nvPr>
        </p:nvSpPr>
        <p:spPr>
          <a:xfrm>
            <a:off x="838200" y="1491559"/>
            <a:ext cx="10515600" cy="1325563"/>
          </a:xfrm>
        </p:spPr>
        <p:txBody>
          <a:bodyPr/>
          <a:lstStyle/>
          <a:p>
            <a:r>
              <a:rPr lang="es-GT" dirty="0">
                <a:solidFill>
                  <a:srgbClr val="F63239"/>
                </a:solidFill>
              </a:rPr>
              <a:t>LET´S PRACTICE!</a:t>
            </a:r>
          </a:p>
        </p:txBody>
      </p:sp>
      <p:sp>
        <p:nvSpPr>
          <p:cNvPr id="5" name="Marcador de contenido 4">
            <a:extLst>
              <a:ext uri="{FF2B5EF4-FFF2-40B4-BE49-F238E27FC236}">
                <a16:creationId xmlns:a16="http://schemas.microsoft.com/office/drawing/2014/main" id="{FF49B594-A6DC-1795-81FE-074B5B32855D}"/>
              </a:ext>
            </a:extLst>
          </p:cNvPr>
          <p:cNvSpPr>
            <a:spLocks noGrp="1"/>
          </p:cNvSpPr>
          <p:nvPr>
            <p:ph idx="1"/>
          </p:nvPr>
        </p:nvSpPr>
        <p:spPr>
          <a:xfrm>
            <a:off x="2438400" y="2952059"/>
            <a:ext cx="8915400" cy="2494584"/>
          </a:xfrm>
        </p:spPr>
        <p:txBody>
          <a:bodyPr>
            <a:normAutofit/>
          </a:bodyPr>
          <a:lstStyle/>
          <a:p>
            <a:pPr marL="0" indent="0" algn="just">
              <a:buNone/>
            </a:pPr>
            <a:r>
              <a:rPr lang="es-GT" sz="1800" dirty="0">
                <a:effectLst/>
                <a:latin typeface="Open Sans" panose="020B0606030504020204" pitchFamily="34" charset="0"/>
              </a:rPr>
              <a:t>Make a list of 5 story ideas. Think about interesting people within your Red Cross or Red Crescent branch, activities or interesting projects your branch is developing, interesting people from the communities you support as a volunteer/staff. </a:t>
            </a:r>
          </a:p>
          <a:p>
            <a:pPr marL="457200" indent="-457200" algn="just">
              <a:buFont typeface="+mj-lt"/>
              <a:buAutoNum type="arabicPeriod"/>
            </a:pPr>
            <a:r>
              <a:rPr lang="es-GT" sz="1800" dirty="0">
                <a:solidFill>
                  <a:srgbClr val="FFFFFF"/>
                </a:solidFill>
                <a:effectLst/>
                <a:latin typeface="Open Sans" panose="020B0606030504020204" pitchFamily="34" charset="0"/>
              </a:rPr>
              <a:t>Choose two of these story ideas and for each respond the 5W questions we did before, to make sure your story has all the elements we need.</a:t>
            </a:r>
          </a:p>
          <a:p>
            <a:pPr marL="457200" indent="-457200" algn="just">
              <a:buFont typeface="+mj-lt"/>
              <a:buAutoNum type="arabicPeriod"/>
            </a:pPr>
            <a:r>
              <a:rPr lang="es-GT" sz="1800" dirty="0">
                <a:solidFill>
                  <a:srgbClr val="FFFFFF"/>
                </a:solidFill>
                <a:effectLst/>
                <a:latin typeface="Open Sans" panose="020B0606030504020204" pitchFamily="34" charset="0"/>
              </a:rPr>
              <a:t>Describe what is the problem and what is the solution (if any).</a:t>
            </a:r>
          </a:p>
          <a:p>
            <a:pPr marL="457200" indent="-457200" algn="just">
              <a:buFont typeface="+mj-lt"/>
              <a:buAutoNum type="arabicPeriod"/>
            </a:pPr>
            <a:r>
              <a:rPr lang="es-GT" sz="1800" dirty="0">
                <a:solidFill>
                  <a:srgbClr val="FFFFFF"/>
                </a:solidFill>
                <a:effectLst/>
                <a:latin typeface="Open Sans" panose="020B0606030504020204" pitchFamily="34" charset="0"/>
              </a:rPr>
              <a:t>Suggest which format and platforms would be best for your two stories.</a:t>
            </a:r>
          </a:p>
        </p:txBody>
      </p:sp>
      <p:pic>
        <p:nvPicPr>
          <p:cNvPr id="7" name="Imagen 6">
            <a:extLst>
              <a:ext uri="{FF2B5EF4-FFF2-40B4-BE49-F238E27FC236}">
                <a16:creationId xmlns:a16="http://schemas.microsoft.com/office/drawing/2014/main" id="{6F243430-864F-7D2C-F636-0865E5CB001D}"/>
              </a:ext>
            </a:extLst>
          </p:cNvPr>
          <p:cNvPicPr>
            <a:picLocks noChangeAspect="1"/>
          </p:cNvPicPr>
          <p:nvPr/>
        </p:nvPicPr>
        <p:blipFill>
          <a:blip r:embed="rId2" cstate="screen">
            <a:extLst>
              <a:ext uri="{28A0092B-C50C-407E-A947-70E740481C1C}">
                <a14:useLocalDpi xmlns:a14="http://schemas.microsoft.com/office/drawing/2010/main"/>
              </a:ext>
            </a:extLst>
          </a:blip>
          <a:stretch>
            <a:fillRect/>
          </a:stretch>
        </p:blipFill>
        <p:spPr>
          <a:xfrm>
            <a:off x="838200" y="928705"/>
            <a:ext cx="719759" cy="855833"/>
          </a:xfrm>
          <a:prstGeom prst="rect">
            <a:avLst/>
          </a:prstGeom>
        </p:spPr>
      </p:pic>
    </p:spTree>
    <p:extLst>
      <p:ext uri="{BB962C8B-B14F-4D97-AF65-F5344CB8AC3E}">
        <p14:creationId xmlns:p14="http://schemas.microsoft.com/office/powerpoint/2010/main" val="1758862414"/>
      </p:ext>
    </p:extLst>
  </p:cSld>
  <p:clrMapOvr>
    <a:masterClrMapping/>
  </p:clrMapOvr>
</p:sld>
</file>

<file path=ppt/theme/theme1.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ppt/theme/theme2.xml><?xml version="1.0" encoding="utf-8"?>
<a:theme xmlns:a="http://schemas.openxmlformats.org/drawingml/2006/main" name="Tema de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item1.xml><?xml version="1.0" encoding="utf-8"?>
<ct:contentTypeSchema xmlns:ct="http://schemas.microsoft.com/office/2006/metadata/contentType" xmlns:ma="http://schemas.microsoft.com/office/2006/metadata/properties/metaAttributes" ct:_="" ma:_="" ma:contentTypeName="Document" ma:contentTypeID="0x0101000FE0D0F6176EAC47A58E6EE272F996FA" ma:contentTypeVersion="18" ma:contentTypeDescription="Create a new document." ma:contentTypeScope="" ma:versionID="261a4c2b0ac7998db3299926085f04dc">
  <xsd:schema xmlns:xsd="http://www.w3.org/2001/XMLSchema" xmlns:xs="http://www.w3.org/2001/XMLSchema" xmlns:p="http://schemas.microsoft.com/office/2006/metadata/properties" xmlns:ns1="http://schemas.microsoft.com/sharepoint/v3" xmlns:ns2="6919ac91-0f05-4284-9082-f8fa1cfab649" xmlns:ns3="7521a619-7bcd-4ffb-ac2b-6b3915ceb3e5" targetNamespace="http://schemas.microsoft.com/office/2006/metadata/properties" ma:root="true" ma:fieldsID="0d208abb2758514172950fe4bf911c49" ns1:_="" ns2:_="" ns3:_="">
    <xsd:import namespace="http://schemas.microsoft.com/sharepoint/v3"/>
    <xsd:import namespace="6919ac91-0f05-4284-9082-f8fa1cfab649"/>
    <xsd:import namespace="7521a619-7bcd-4ffb-ac2b-6b3915ceb3e5"/>
    <xsd:element name="properties">
      <xsd:complexType>
        <xsd:sequence>
          <xsd:element name="documentManagement">
            <xsd:complexType>
              <xsd:all>
                <xsd:element ref="ns2:MediaServiceMetadata" minOccurs="0"/>
                <xsd:element ref="ns2:MediaServiceFastMetadata" minOccurs="0"/>
                <xsd:element ref="ns2:MediaServiceDateTaken" minOccurs="0"/>
                <xsd:element ref="ns2:MediaServiceAutoTags" minOccurs="0"/>
                <xsd:element ref="ns2:MediaServiceGenerationTime" minOccurs="0"/>
                <xsd:element ref="ns2:MediaServiceEventHashCode" minOccurs="0"/>
                <xsd:element ref="ns2:MediaServiceAutoKeyPoints" minOccurs="0"/>
                <xsd:element ref="ns2:MediaServiceKeyPoints" minOccurs="0"/>
                <xsd:element ref="ns2:MediaServiceOCR" minOccurs="0"/>
                <xsd:element ref="ns3:SharedWithUsers" minOccurs="0"/>
                <xsd:element ref="ns3:SharedWithDetails" minOccurs="0"/>
                <xsd:element ref="ns2:MediaServiceLocation" minOccurs="0"/>
                <xsd:element ref="ns1:_ip_UnifiedCompliancePolicyProperties" minOccurs="0"/>
                <xsd:element ref="ns1:_ip_UnifiedCompliancePolicyUIAction" minOccurs="0"/>
                <xsd:element ref="ns2:MediaLengthInSeconds" minOccurs="0"/>
                <xsd:element ref="ns2:lcf76f155ced4ddcb4097134ff3c332f" minOccurs="0"/>
                <xsd:element ref="ns3:TaxCatchAll"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_ip_UnifiedCompliancePolicyProperties" ma:index="20" nillable="true" ma:displayName="Unified Compliance Policy Properties" ma:hidden="true" ma:internalName="_ip_UnifiedCompliancePolicyProperties">
      <xsd:simpleType>
        <xsd:restriction base="dms:Note"/>
      </xsd:simpleType>
    </xsd:element>
    <xsd:element name="_ip_UnifiedCompliancePolicyUIAction" ma:index="21" nillable="true" ma:displayName="Unified Compliance Policy UI Action" ma:hidden="true" ma:internalName="_ip_UnifiedCompliancePolicyUIAction">
      <xsd:simpleType>
        <xsd:restriction base="dms:Text"/>
      </xsd:simpleType>
    </xsd:element>
  </xsd:schema>
  <xsd:schema xmlns:xsd="http://www.w3.org/2001/XMLSchema" xmlns:xs="http://www.w3.org/2001/XMLSchema" xmlns:dms="http://schemas.microsoft.com/office/2006/documentManagement/types" xmlns:pc="http://schemas.microsoft.com/office/infopath/2007/PartnerControls" targetNamespace="6919ac91-0f05-4284-9082-f8fa1cfab649" elementFormDefault="qualified">
    <xsd:import namespace="http://schemas.microsoft.com/office/2006/documentManagement/types"/>
    <xsd:import namespace="http://schemas.microsoft.com/office/infopath/2007/PartnerControls"/>
    <xsd:element name="MediaServiceMetadata" ma:index="8" nillable="true" ma:displayName="MediaServiceMetadata" ma:hidden="true" ma:internalName="MediaServiceMetadata" ma:readOnly="true">
      <xsd:simpleType>
        <xsd:restriction base="dms:Note"/>
      </xsd:simpleType>
    </xsd:element>
    <xsd:element name="MediaServiceFastMetadata" ma:index="9" nillable="true" ma:displayName="MediaServiceFastMetadata" ma:hidden="true" ma:internalName="MediaServiceFastMetadata" ma:readOnly="true">
      <xsd:simpleType>
        <xsd:restriction base="dms:Note"/>
      </xsd:simpleType>
    </xsd:element>
    <xsd:element name="MediaServiceDateTaken" ma:index="10" nillable="true" ma:displayName="MediaServiceDateTaken" ma:hidden="true" ma:internalName="MediaServiceDateTaken" ma:readOnly="true">
      <xsd:simpleType>
        <xsd:restriction base="dms:Text"/>
      </xsd:simpleType>
    </xsd:element>
    <xsd:element name="MediaServiceAutoTags" ma:index="11" nillable="true" ma:displayName="Tags" ma:internalName="MediaServiceAutoTags" ma:readOnly="true">
      <xsd:simpleType>
        <xsd:restriction base="dms:Text"/>
      </xsd:simpleType>
    </xsd:element>
    <xsd:element name="MediaServiceGenerationTime" ma:index="12" nillable="true" ma:displayName="MediaServiceGenerationTime" ma:hidden="true" ma:internalName="MediaServiceGenerationTime" ma:readOnly="true">
      <xsd:simpleType>
        <xsd:restriction base="dms:Text"/>
      </xsd:simpleType>
    </xsd:element>
    <xsd:element name="MediaServiceEventHashCode" ma:index="13" nillable="true" ma:displayName="MediaServiceEventHashCode" ma:hidden="true" ma:internalName="MediaServiceEventHashCode" ma:readOnly="true">
      <xsd:simpleType>
        <xsd:restriction base="dms:Text"/>
      </xsd:simpleType>
    </xsd:element>
    <xsd:element name="MediaServiceAutoKeyPoints" ma:index="14" nillable="true" ma:displayName="MediaServiceAutoKeyPoints" ma:hidden="true" ma:internalName="MediaServiceAutoKeyPoints" ma:readOnly="true">
      <xsd:simpleType>
        <xsd:restriction base="dms:Note"/>
      </xsd:simpleType>
    </xsd:element>
    <xsd:element name="MediaServiceKeyPoints" ma:index="15" nillable="true" ma:displayName="KeyPoints" ma:internalName="MediaServiceKeyPoints" ma:readOnly="true">
      <xsd:simpleType>
        <xsd:restriction base="dms:Note">
          <xsd:maxLength value="255"/>
        </xsd:restriction>
      </xsd:simpleType>
    </xsd:element>
    <xsd:element name="MediaServiceOCR" ma:index="16" nillable="true" ma:displayName="Extracted Text" ma:internalName="MediaServiceOCR" ma:readOnly="true">
      <xsd:simpleType>
        <xsd:restriction base="dms:Note">
          <xsd:maxLength value="255"/>
        </xsd:restriction>
      </xsd:simpleType>
    </xsd:element>
    <xsd:element name="MediaServiceLocation" ma:index="19" nillable="true" ma:displayName="Location" ma:internalName="MediaServiceLocation" ma:readOnly="true">
      <xsd:simpleType>
        <xsd:restriction base="dms:Text"/>
      </xsd:simpleType>
    </xsd:element>
    <xsd:element name="MediaLengthInSeconds" ma:index="22" nillable="true" ma:displayName="Length (seconds)" ma:internalName="MediaLengthInSeconds" ma:readOnly="true">
      <xsd:simpleType>
        <xsd:restriction base="dms:Unknown"/>
      </xsd:simpleType>
    </xsd:element>
    <xsd:element name="lcf76f155ced4ddcb4097134ff3c332f" ma:index="24" nillable="true" ma:taxonomy="true" ma:internalName="lcf76f155ced4ddcb4097134ff3c332f" ma:taxonomyFieldName="MediaServiceImageTags" ma:displayName="Image Tags" ma:readOnly="false" ma:fieldId="{5cf76f15-5ced-4ddc-b409-7134ff3c332f}" ma:taxonomyMulti="true" ma:sspId="214f832c-f6f1-485d-8901-6765a4832c56" ma:termSetId="09814cd3-568e-fe90-9814-8d621ff8fb84" ma:anchorId="fba54fb3-c3e1-fe81-a776-ca4b69148c4d" ma:open="true" ma:isKeyword="false">
      <xsd:complexType>
        <xsd:sequence>
          <xsd:element ref="pc:Terms" minOccurs="0" maxOccurs="1"/>
        </xsd:sequence>
      </xsd:complexType>
    </xsd:element>
  </xsd:schema>
  <xsd:schema xmlns:xsd="http://www.w3.org/2001/XMLSchema" xmlns:xs="http://www.w3.org/2001/XMLSchema" xmlns:dms="http://schemas.microsoft.com/office/2006/documentManagement/types" xmlns:pc="http://schemas.microsoft.com/office/infopath/2007/PartnerControls" targetNamespace="7521a619-7bcd-4ffb-ac2b-6b3915ceb3e5" elementFormDefault="qualified">
    <xsd:import namespace="http://schemas.microsoft.com/office/2006/documentManagement/types"/>
    <xsd:import namespace="http://schemas.microsoft.com/office/infopath/2007/PartnerControls"/>
    <xsd:element name="SharedWithUsers" ma:index="17" nillable="true" ma:displayName="Shared With" ma:internalName="SharedWithUsers" ma:readOnly="true">
      <xsd:complexType>
        <xsd:complexContent>
          <xsd:extension base="dms:UserMulti">
            <xsd:sequence>
              <xsd:element name="UserInfo" minOccurs="0" maxOccurs="unbounded">
                <xsd:complexType>
                  <xsd:sequence>
                    <xsd:element name="DisplayName" type="xsd:string" minOccurs="0"/>
                    <xsd:element name="AccountId" type="dms:UserId" minOccurs="0" nillable="true"/>
                    <xsd:element name="AccountType" type="xsd:string" minOccurs="0"/>
                  </xsd:sequence>
                </xsd:complexType>
              </xsd:element>
            </xsd:sequence>
          </xsd:extension>
        </xsd:complexContent>
      </xsd:complexType>
    </xsd:element>
    <xsd:element name="SharedWithDetails" ma:index="18" nillable="true" ma:displayName="Shared With Details" ma:internalName="SharedWithDetails" ma:readOnly="true">
      <xsd:simpleType>
        <xsd:restriction base="dms:Note">
          <xsd:maxLength value="255"/>
        </xsd:restriction>
      </xsd:simpleType>
    </xsd:element>
    <xsd:element name="TaxCatchAll" ma:index="25" nillable="true" ma:displayName="Taxonomy Catch All Column" ma:hidden="true" ma:list="{8d33bf68-8653-4645-8df3-1a74929102e5}" ma:internalName="TaxCatchAll" ma:showField="CatchAllData" ma:web="7521a619-7bcd-4ffb-ac2b-6b3915ceb3e5">
      <xsd:complexType>
        <xsd:complexContent>
          <xsd:extension base="dms:MultiChoiceLookup">
            <xsd:sequence>
              <xsd:element name="Value" type="dms:Lookup" maxOccurs="unbounded" minOccurs="0" nillable="true"/>
            </xsd:sequence>
          </xsd:extension>
        </xsd:complexContent>
      </xsd:complex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2.xml><?xml version="1.0" encoding="utf-8"?>
<?mso-contentType ?>
<FormTemplates xmlns="http://schemas.microsoft.com/sharepoint/v3/contenttype/forms">
  <Display>DocumentLibraryForm</Display>
  <Edit>DocumentLibraryForm</Edit>
  <New>DocumentLibraryForm</New>
</FormTemplates>
</file>

<file path=customXml/itemProps1.xml><?xml version="1.0" encoding="utf-8"?>
<ds:datastoreItem xmlns:ds="http://schemas.openxmlformats.org/officeDocument/2006/customXml" ds:itemID="{B59F2B0D-20E7-4D96-97B8-C1FB64CF52E2}"/>
</file>

<file path=customXml/itemProps2.xml><?xml version="1.0" encoding="utf-8"?>
<ds:datastoreItem xmlns:ds="http://schemas.openxmlformats.org/officeDocument/2006/customXml" ds:itemID="{4360471B-8811-4E9E-8F7D-BC6C65B771FB}"/>
</file>

<file path=docProps/app.xml><?xml version="1.0" encoding="utf-8"?>
<Properties xmlns="http://schemas.openxmlformats.org/officeDocument/2006/extended-properties" xmlns:vt="http://schemas.openxmlformats.org/officeDocument/2006/docPropsVTypes">
  <TotalTime>558</TotalTime>
  <Words>1018</Words>
  <Application>Microsoft Macintosh PowerPoint</Application>
  <PresentationFormat>Panorámica</PresentationFormat>
  <Paragraphs>122</Paragraphs>
  <Slides>24</Slides>
  <Notes>0</Notes>
  <HiddenSlides>0</HiddenSlides>
  <MMClips>7</MMClips>
  <ScaleCrop>false</ScaleCrop>
  <HeadingPairs>
    <vt:vector size="6" baseType="variant">
      <vt:variant>
        <vt:lpstr>Fuentes usadas</vt:lpstr>
      </vt:variant>
      <vt:variant>
        <vt:i4>5</vt:i4>
      </vt:variant>
      <vt:variant>
        <vt:lpstr>Tema</vt:lpstr>
      </vt:variant>
      <vt:variant>
        <vt:i4>1</vt:i4>
      </vt:variant>
      <vt:variant>
        <vt:lpstr>Títulos de diapositiva</vt:lpstr>
      </vt:variant>
      <vt:variant>
        <vt:i4>24</vt:i4>
      </vt:variant>
    </vt:vector>
  </HeadingPairs>
  <TitlesOfParts>
    <vt:vector size="30" baseType="lpstr">
      <vt:lpstr>Arial</vt:lpstr>
      <vt:lpstr>Calibri</vt:lpstr>
      <vt:lpstr>Helvetica</vt:lpstr>
      <vt:lpstr>Montserrat</vt:lpstr>
      <vt:lpstr>Open Sans</vt:lpstr>
      <vt:lpstr>Tema de Office</vt:lpstr>
      <vt:lpstr>Presentación de PowerPoint</vt:lpstr>
      <vt:lpstr>Presentación de PowerPoint</vt:lpstr>
      <vt:lpstr>1. STORYTELLING</vt:lpstr>
      <vt:lpstr>Where do I find a good story and how?</vt:lpstr>
      <vt:lpstr>Which are the key elements I should look for?</vt:lpstr>
      <vt:lpstr>There is no right or wrong in storytelling</vt:lpstr>
      <vt:lpstr>Getting started: how to tell a good story?</vt:lpstr>
      <vt:lpstr>Write a catchy pitch</vt:lpstr>
      <vt:lpstr>Know your target audience, people involved and culture</vt:lpstr>
      <vt:lpstr>Second:</vt:lpstr>
      <vt:lpstr>Third:</vt:lpstr>
      <vt:lpstr>Examples</vt:lpstr>
      <vt:lpstr>2. BUILDING YOUR STORY</vt:lpstr>
      <vt:lpstr>Story Components</vt:lpstr>
      <vt:lpstr>Define your format</vt:lpstr>
      <vt:lpstr>Define your format</vt:lpstr>
      <vt:lpstr>Photo tips</vt:lpstr>
      <vt:lpstr>Define your format</vt:lpstr>
      <vt:lpstr>Define your format</vt:lpstr>
      <vt:lpstr>Define your format</vt:lpstr>
      <vt:lpstr>Define your format</vt:lpstr>
      <vt:lpstr>Define your format</vt:lpstr>
      <vt:lpstr>Define your format</vt:lpstr>
      <vt:lpstr>LET´S PRACTICE!</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Presentación de PowerPoint</dc:title>
  <dc:creator>Microsoft Office User</dc:creator>
  <cp:lastModifiedBy>Microsoft Office User</cp:lastModifiedBy>
  <cp:revision>131</cp:revision>
  <dcterms:created xsi:type="dcterms:W3CDTF">2023-06-14T21:19:49Z</dcterms:created>
  <dcterms:modified xsi:type="dcterms:W3CDTF">2023-06-30T12:50:13Z</dcterms:modified>
</cp:coreProperties>
</file>