
<file path=[Content_Types].xml><?xml version="1.0" encoding="utf-8"?>
<Types xmlns="http://schemas.openxmlformats.org/package/2006/content-types">
  <Default Extension="jpeg" ContentType="image/jpeg"/>
  <Default Extension="mp4" ContentType="video/mp4"/>
  <Default Extension="png" ContentType="image/png"/>
  <Default Extension="rels" ContentType="application/vnd.openxmlformats-package.relationships+xml"/>
  <Default Extension="xml" ContentType="application/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presentation.xml" ContentType="application/vnd.openxmlformats-officedocument.presentationml.presentation.main+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Masters/slideMaster1.xml" ContentType="application/vnd.openxmlformats-officedocument.presentationml.slideMaster+xml"/>
  <Override PartName="/ppt/theme/theme2.xml" ContentType="application/vnd.openxmlformats-officedocument.theme+xml"/>
  <Override PartName="/ppt/theme/theme1.xml" ContentType="application/vnd.openxmlformats-officedocument.them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ableStyles.xml" ContentType="application/vnd.openxmlformats-officedocument.presentationml.tableStyles+xml"/>
  <Override PartName="/docProps/app.xml" ContentType="application/vnd.openxmlformats-officedocument.extended-properties+xml"/>
  <Override PartName="/docProps/core.xml" ContentType="application/vnd.openxmlformats-package.core-properties+xml"/>
  <Override PartName="/customXml/itemProps1.xml" ContentType="application/vnd.openxmlformats-officedocument.customXmlProperties+xml"/>
  <Override PartName="/customXml/itemProps2.xml" ContentType="application/vnd.openxmlformats-officedocument.customXml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11"/>
  </p:notesMasterIdLst>
  <p:sldIdLst>
    <p:sldId id="256" r:id="rId2"/>
    <p:sldId id="303" r:id="rId3"/>
    <p:sldId id="304" r:id="rId4"/>
    <p:sldId id="305" r:id="rId5"/>
    <p:sldId id="306" r:id="rId6"/>
    <p:sldId id="307" r:id="rId7"/>
    <p:sldId id="308" r:id="rId8"/>
    <p:sldId id="309" r:id="rId9"/>
    <p:sldId id="310" r:id="rId10"/>
  </p:sldIdLst>
  <p:sldSz cx="12192000" cy="6858000"/>
  <p:notesSz cx="6858000" cy="9144000"/>
  <p:defaultTextStyle>
    <a:defPPr>
      <a:defRPr lang="es-G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63239"/>
    <a:srgbClr val="48AAE0"/>
    <a:srgbClr val="001D42"/>
    <a:srgbClr val="323232"/>
    <a:srgbClr val="E1DE3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Estilo medio 2 - Énfasi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486"/>
    <p:restoredTop sz="94674"/>
  </p:normalViewPr>
  <p:slideViewPr>
    <p:cSldViewPr snapToGrid="0">
      <p:cViewPr varScale="1">
        <p:scale>
          <a:sx n="124" d="100"/>
          <a:sy n="124" d="100"/>
        </p:scale>
        <p:origin x="648" y="16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17" Type="http://schemas.openxmlformats.org/officeDocument/2006/relationships/customXml" Target="../customXml/item2.xml"/><Relationship Id="rId2" Type="http://schemas.openxmlformats.org/officeDocument/2006/relationships/slide" Target="slides/slide1.xml"/><Relationship Id="rId16" Type="http://schemas.openxmlformats.org/officeDocument/2006/relationships/customXml" Target="../customXml/item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encabezado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GT"/>
          </a:p>
        </p:txBody>
      </p:sp>
      <p:sp>
        <p:nvSpPr>
          <p:cNvPr id="3" name="Marcador de fech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C073A05-0611-4343-863F-2EE296F3C692}" type="datetimeFigureOut">
              <a:rPr lang="es-GT" smtClean="0"/>
              <a:t>30/06/23</a:t>
            </a:fld>
            <a:endParaRPr lang="es-GT"/>
          </a:p>
        </p:txBody>
      </p:sp>
      <p:sp>
        <p:nvSpPr>
          <p:cNvPr id="4" name="Marcador de imagen de diapositiva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s-GT"/>
          </a:p>
        </p:txBody>
      </p:sp>
      <p:sp>
        <p:nvSpPr>
          <p:cNvPr id="5" name="Marcador de nota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s-MX"/>
              <a:t>Haga clic para modificar los estilos de texto del patrón</a:t>
            </a:r>
          </a:p>
          <a:p>
            <a:pPr lvl="1"/>
            <a:r>
              <a:rPr lang="es-MX"/>
              <a:t>Segundo nivel</a:t>
            </a:r>
          </a:p>
          <a:p>
            <a:pPr lvl="2"/>
            <a:r>
              <a:rPr lang="es-MX"/>
              <a:t>Tercer nivel</a:t>
            </a:r>
          </a:p>
          <a:p>
            <a:pPr lvl="3"/>
            <a:r>
              <a:rPr lang="es-MX"/>
              <a:t>Cuarto nivel</a:t>
            </a:r>
          </a:p>
          <a:p>
            <a:pPr lvl="4"/>
            <a:r>
              <a:rPr lang="es-MX"/>
              <a:t>Quinto nivel</a:t>
            </a:r>
            <a:endParaRPr lang="es-GT"/>
          </a:p>
        </p:txBody>
      </p:sp>
      <p:sp>
        <p:nvSpPr>
          <p:cNvPr id="6" name="Marcador de pie de pá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s-GT"/>
          </a:p>
        </p:txBody>
      </p:sp>
      <p:sp>
        <p:nvSpPr>
          <p:cNvPr id="7" name="Marcador de número de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8C3CA1B-7F25-3C43-AE0A-14E087A0CD42}" type="slidenum">
              <a:rPr lang="es-GT" smtClean="0"/>
              <a:t>‹Nº›</a:t>
            </a:fld>
            <a:endParaRPr lang="es-GT"/>
          </a:p>
        </p:txBody>
      </p:sp>
    </p:spTree>
    <p:extLst>
      <p:ext uri="{BB962C8B-B14F-4D97-AF65-F5344CB8AC3E}">
        <p14:creationId xmlns:p14="http://schemas.microsoft.com/office/powerpoint/2010/main" val="324708324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7.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Diapositiva de título">
    <p:spTree>
      <p:nvGrpSpPr>
        <p:cNvPr id="1" name=""/>
        <p:cNvGrpSpPr/>
        <p:nvPr/>
      </p:nvGrpSpPr>
      <p:grpSpPr>
        <a:xfrm>
          <a:off x="0" y="0"/>
          <a:ext cx="0" cy="0"/>
          <a:chOff x="0" y="0"/>
          <a:chExt cx="0" cy="0"/>
        </a:xfrm>
      </p:grpSpPr>
      <p:pic>
        <p:nvPicPr>
          <p:cNvPr id="8" name="Imagen 7">
            <a:extLst>
              <a:ext uri="{FF2B5EF4-FFF2-40B4-BE49-F238E27FC236}">
                <a16:creationId xmlns:a16="http://schemas.microsoft.com/office/drawing/2014/main" id="{27909B21-ECA2-7981-C189-1D8C0B7D8B9A}"/>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Rectángulo 1">
            <a:extLst>
              <a:ext uri="{FF2B5EF4-FFF2-40B4-BE49-F238E27FC236}">
                <a16:creationId xmlns:a16="http://schemas.microsoft.com/office/drawing/2014/main" id="{171A9748-8F85-DBDF-7213-2BFF7D8FC4F7}"/>
              </a:ext>
            </a:extLst>
          </p:cNvPr>
          <p:cNvSpPr/>
          <p:nvPr userDrawn="1"/>
        </p:nvSpPr>
        <p:spPr>
          <a:xfrm>
            <a:off x="9548261" y="5611528"/>
            <a:ext cx="2107933" cy="596767"/>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Tree>
    <p:extLst>
      <p:ext uri="{BB962C8B-B14F-4D97-AF65-F5344CB8AC3E}">
        <p14:creationId xmlns:p14="http://schemas.microsoft.com/office/powerpoint/2010/main" val="66607889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pic>
        <p:nvPicPr>
          <p:cNvPr id="8" name="Imagen 7">
            <a:extLst>
              <a:ext uri="{FF2B5EF4-FFF2-40B4-BE49-F238E27FC236}">
                <a16:creationId xmlns:a16="http://schemas.microsoft.com/office/drawing/2014/main" id="{6584DF9F-6D49-DC26-E52C-0993E5067C7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p:txBody>
          <a:bodyPr/>
          <a:lstStyle>
            <a:lvl1pPr>
              <a:defRPr>
                <a:solidFill>
                  <a:srgbClr val="E1DE31"/>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s-MX"/>
              <a:t>Haga clic para modificar los estilos de texto del patrón</a:t>
            </a:r>
          </a:p>
          <a:p>
            <a:pPr lvl="1"/>
            <a:r>
              <a:rPr lang="es-MX"/>
              <a:t>Segundo nivel</a:t>
            </a:r>
          </a:p>
          <a:p>
            <a:pPr lvl="2"/>
            <a:r>
              <a:rPr lang="es-MX"/>
              <a:t>Tercer nivel</a:t>
            </a:r>
          </a:p>
          <a:p>
            <a:pPr lvl="3"/>
            <a:r>
              <a:rPr lang="es-MX"/>
              <a:t>Cuarto nivel</a:t>
            </a:r>
          </a:p>
          <a:p>
            <a:pPr lvl="4"/>
            <a:r>
              <a:rPr lang="es-MX"/>
              <a:t>Quinto nivel</a:t>
            </a:r>
            <a:endParaRPr lang="es-GT"/>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2025166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1_Título y objetos">
    <p:spTree>
      <p:nvGrpSpPr>
        <p:cNvPr id="1" name=""/>
        <p:cNvGrpSpPr/>
        <p:nvPr/>
      </p:nvGrpSpPr>
      <p:grpSpPr>
        <a:xfrm>
          <a:off x="0" y="0"/>
          <a:ext cx="0" cy="0"/>
          <a:chOff x="0" y="0"/>
          <a:chExt cx="0" cy="0"/>
        </a:xfrm>
      </p:grpSpPr>
      <p:pic>
        <p:nvPicPr>
          <p:cNvPr id="5" name="Imagen 4">
            <a:extLst>
              <a:ext uri="{FF2B5EF4-FFF2-40B4-BE49-F238E27FC236}">
                <a16:creationId xmlns:a16="http://schemas.microsoft.com/office/drawing/2014/main" id="{4310D5B4-0490-AEC9-AB0B-95B3C2A8B4E8}"/>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p:txBody>
          <a:bodyPr/>
          <a:lstStyle>
            <a:lvl1pPr>
              <a:defRPr>
                <a:solidFill>
                  <a:srgbClr val="001D42"/>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s-MX"/>
              <a:t>Haga clic para modificar los estilos de texto del patrón</a:t>
            </a:r>
          </a:p>
          <a:p>
            <a:pPr lvl="1"/>
            <a:r>
              <a:rPr lang="es-MX"/>
              <a:t>Segundo nivel</a:t>
            </a:r>
          </a:p>
          <a:p>
            <a:pPr lvl="2"/>
            <a:r>
              <a:rPr lang="es-MX"/>
              <a:t>Tercer nivel</a:t>
            </a:r>
          </a:p>
          <a:p>
            <a:pPr lvl="3"/>
            <a:r>
              <a:rPr lang="es-MX"/>
              <a:t>Cuarto nivel</a:t>
            </a:r>
          </a:p>
          <a:p>
            <a:pPr lvl="4"/>
            <a:r>
              <a:rPr lang="es-MX"/>
              <a:t>Quinto nivel</a:t>
            </a:r>
            <a:endParaRPr lang="es-GT"/>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144308510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2_Título y objetos">
    <p:spTree>
      <p:nvGrpSpPr>
        <p:cNvPr id="1" name=""/>
        <p:cNvGrpSpPr/>
        <p:nvPr/>
      </p:nvGrpSpPr>
      <p:grpSpPr>
        <a:xfrm>
          <a:off x="0" y="0"/>
          <a:ext cx="0" cy="0"/>
          <a:chOff x="0" y="0"/>
          <a:chExt cx="0" cy="0"/>
        </a:xfrm>
      </p:grpSpPr>
      <p:pic>
        <p:nvPicPr>
          <p:cNvPr id="5" name="Imagen 4">
            <a:extLst>
              <a:ext uri="{FF2B5EF4-FFF2-40B4-BE49-F238E27FC236}">
                <a16:creationId xmlns:a16="http://schemas.microsoft.com/office/drawing/2014/main" id="{9044DC1F-78EE-88E8-18F6-F03CD4CC9B5C}"/>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p:txBody>
          <a:bodyPr/>
          <a:lstStyle>
            <a:lvl1pPr>
              <a:defRPr>
                <a:solidFill>
                  <a:srgbClr val="001D42"/>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s-MX"/>
              <a:t>Haga clic para modificar los estilos de texto del patrón</a:t>
            </a:r>
          </a:p>
          <a:p>
            <a:pPr lvl="1"/>
            <a:r>
              <a:rPr lang="es-MX"/>
              <a:t>Segundo nivel</a:t>
            </a:r>
          </a:p>
          <a:p>
            <a:pPr lvl="2"/>
            <a:r>
              <a:rPr lang="es-MX"/>
              <a:t>Tercer nivel</a:t>
            </a:r>
          </a:p>
          <a:p>
            <a:pPr lvl="3"/>
            <a:r>
              <a:rPr lang="es-MX"/>
              <a:t>Cuarto nivel</a:t>
            </a:r>
          </a:p>
          <a:p>
            <a:pPr lvl="4"/>
            <a:r>
              <a:rPr lang="es-MX"/>
              <a:t>Quinto nivel</a:t>
            </a:r>
            <a:endParaRPr lang="es-GT"/>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384651199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3_Título y objetos">
    <p:spTree>
      <p:nvGrpSpPr>
        <p:cNvPr id="1" name=""/>
        <p:cNvGrpSpPr/>
        <p:nvPr/>
      </p:nvGrpSpPr>
      <p:grpSpPr>
        <a:xfrm>
          <a:off x="0" y="0"/>
          <a:ext cx="0" cy="0"/>
          <a:chOff x="0" y="0"/>
          <a:chExt cx="0" cy="0"/>
        </a:xfrm>
      </p:grpSpPr>
      <p:pic>
        <p:nvPicPr>
          <p:cNvPr id="6" name="Imagen 5">
            <a:extLst>
              <a:ext uri="{FF2B5EF4-FFF2-40B4-BE49-F238E27FC236}">
                <a16:creationId xmlns:a16="http://schemas.microsoft.com/office/drawing/2014/main" id="{027D08F9-7425-611A-78B3-C9253EEA1E48}"/>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a:xfrm>
            <a:off x="1479550" y="365125"/>
            <a:ext cx="9232900" cy="1325563"/>
          </a:xfrm>
        </p:spPr>
        <p:txBody>
          <a:bodyPr/>
          <a:lstStyle>
            <a:lvl1pPr algn="ctr">
              <a:defRPr>
                <a:solidFill>
                  <a:srgbClr val="001D42"/>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p:txBody>
          <a:bodyPr/>
          <a:lstStyle>
            <a:lvl1pPr>
              <a:defRPr>
                <a:solidFill>
                  <a:srgbClr val="323232"/>
                </a:solidFill>
              </a:defRPr>
            </a:lvl1pPr>
            <a:lvl2pPr>
              <a:defRPr>
                <a:solidFill>
                  <a:srgbClr val="323232"/>
                </a:solidFill>
              </a:defRPr>
            </a:lvl2pPr>
            <a:lvl3pPr>
              <a:defRPr>
                <a:solidFill>
                  <a:srgbClr val="323232"/>
                </a:solidFill>
              </a:defRPr>
            </a:lvl3pPr>
            <a:lvl4pPr>
              <a:defRPr>
                <a:solidFill>
                  <a:srgbClr val="323232"/>
                </a:solidFill>
              </a:defRPr>
            </a:lvl4pPr>
            <a:lvl5pPr>
              <a:defRPr>
                <a:solidFill>
                  <a:srgbClr val="323232"/>
                </a:solidFill>
              </a:defRPr>
            </a:lvl5pPr>
          </a:lstStyle>
          <a:p>
            <a:pPr lvl="0"/>
            <a:r>
              <a:rPr lang="es-MX" dirty="0"/>
              <a:t>Haga clic para modificar los estilos de texto del patrón</a:t>
            </a:r>
          </a:p>
          <a:p>
            <a:pPr lvl="1"/>
            <a:r>
              <a:rPr lang="es-MX" dirty="0"/>
              <a:t>Segundo nivel</a:t>
            </a:r>
          </a:p>
          <a:p>
            <a:pPr lvl="2"/>
            <a:r>
              <a:rPr lang="es-MX" dirty="0"/>
              <a:t>Tercer nivel</a:t>
            </a:r>
          </a:p>
          <a:p>
            <a:pPr lvl="3"/>
            <a:r>
              <a:rPr lang="es-MX" dirty="0"/>
              <a:t>Cuarto nivel</a:t>
            </a:r>
          </a:p>
          <a:p>
            <a:pPr lvl="4"/>
            <a:r>
              <a:rPr lang="es-MX" dirty="0"/>
              <a:t>Quinto nivel</a:t>
            </a:r>
            <a:endParaRPr lang="es-GT" dirty="0"/>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18491764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reserve="1">
  <p:cSld name="4_Título y objetos">
    <p:spTree>
      <p:nvGrpSpPr>
        <p:cNvPr id="1" name=""/>
        <p:cNvGrpSpPr/>
        <p:nvPr/>
      </p:nvGrpSpPr>
      <p:grpSpPr>
        <a:xfrm>
          <a:off x="0" y="0"/>
          <a:ext cx="0" cy="0"/>
          <a:chOff x="0" y="0"/>
          <a:chExt cx="0" cy="0"/>
        </a:xfrm>
      </p:grpSpPr>
      <p:pic>
        <p:nvPicPr>
          <p:cNvPr id="5" name="Imagen 4">
            <a:extLst>
              <a:ext uri="{FF2B5EF4-FFF2-40B4-BE49-F238E27FC236}">
                <a16:creationId xmlns:a16="http://schemas.microsoft.com/office/drawing/2014/main" id="{0027D5AE-A640-5C05-D7C5-AB534CD13BA9}"/>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a:xfrm>
            <a:off x="1479550" y="681037"/>
            <a:ext cx="9232900" cy="1325563"/>
          </a:xfrm>
        </p:spPr>
        <p:txBody>
          <a:bodyPr/>
          <a:lstStyle>
            <a:lvl1pPr algn="ctr">
              <a:defRPr>
                <a:solidFill>
                  <a:srgbClr val="001D42"/>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a:xfrm>
            <a:off x="838200" y="2273299"/>
            <a:ext cx="10515600" cy="3903663"/>
          </a:xfrm>
        </p:spPr>
        <p:txBody>
          <a:bodyPr/>
          <a:lstStyle>
            <a:lvl1pPr>
              <a:defRPr>
                <a:solidFill>
                  <a:srgbClr val="323232"/>
                </a:solidFill>
              </a:defRPr>
            </a:lvl1pPr>
            <a:lvl2pPr>
              <a:defRPr>
                <a:solidFill>
                  <a:srgbClr val="323232"/>
                </a:solidFill>
              </a:defRPr>
            </a:lvl2pPr>
            <a:lvl3pPr>
              <a:defRPr>
                <a:solidFill>
                  <a:srgbClr val="323232"/>
                </a:solidFill>
              </a:defRPr>
            </a:lvl3pPr>
            <a:lvl4pPr>
              <a:defRPr>
                <a:solidFill>
                  <a:srgbClr val="323232"/>
                </a:solidFill>
              </a:defRPr>
            </a:lvl4pPr>
            <a:lvl5pPr>
              <a:defRPr>
                <a:solidFill>
                  <a:srgbClr val="323232"/>
                </a:solidFill>
              </a:defRPr>
            </a:lvl5pPr>
          </a:lstStyle>
          <a:p>
            <a:pPr lvl="0"/>
            <a:r>
              <a:rPr lang="es-MX" dirty="0"/>
              <a:t>Haga clic para modificar los estilos de texto del patrón</a:t>
            </a:r>
          </a:p>
          <a:p>
            <a:pPr lvl="1"/>
            <a:r>
              <a:rPr lang="es-MX" dirty="0"/>
              <a:t>Segundo nivel</a:t>
            </a:r>
          </a:p>
          <a:p>
            <a:pPr lvl="2"/>
            <a:r>
              <a:rPr lang="es-MX" dirty="0"/>
              <a:t>Tercer nivel</a:t>
            </a:r>
          </a:p>
          <a:p>
            <a:pPr lvl="3"/>
            <a:r>
              <a:rPr lang="es-MX" dirty="0"/>
              <a:t>Cuarto nivel</a:t>
            </a:r>
          </a:p>
          <a:p>
            <a:pPr lvl="4"/>
            <a:r>
              <a:rPr lang="es-MX" dirty="0"/>
              <a:t>Quinto nivel</a:t>
            </a:r>
            <a:endParaRPr lang="es-GT" dirty="0"/>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3657928850"/>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título 1">
            <a:extLst>
              <a:ext uri="{FF2B5EF4-FFF2-40B4-BE49-F238E27FC236}">
                <a16:creationId xmlns:a16="http://schemas.microsoft.com/office/drawing/2014/main" id="{565E0EE5-0BEF-D060-2DF0-DB4D615C1053}"/>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s-MX" dirty="0"/>
              <a:t>Haz clic para modificar el estilo de título del patrón</a:t>
            </a:r>
            <a:endParaRPr lang="es-GT" dirty="0"/>
          </a:p>
        </p:txBody>
      </p:sp>
      <p:sp>
        <p:nvSpPr>
          <p:cNvPr id="3" name="Marcador de texto 2">
            <a:extLst>
              <a:ext uri="{FF2B5EF4-FFF2-40B4-BE49-F238E27FC236}">
                <a16:creationId xmlns:a16="http://schemas.microsoft.com/office/drawing/2014/main" id="{78960648-30E6-E531-680B-052CA84D232D}"/>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s-MX" dirty="0"/>
              <a:t>Haga clic para modificar los estilos de texto del patrón</a:t>
            </a:r>
          </a:p>
          <a:p>
            <a:pPr lvl="1"/>
            <a:r>
              <a:rPr lang="es-MX" dirty="0"/>
              <a:t>Segundo nivel</a:t>
            </a:r>
          </a:p>
          <a:p>
            <a:pPr lvl="2"/>
            <a:r>
              <a:rPr lang="es-MX" dirty="0"/>
              <a:t>Tercer nivel</a:t>
            </a:r>
          </a:p>
          <a:p>
            <a:pPr lvl="3"/>
            <a:r>
              <a:rPr lang="es-MX" dirty="0"/>
              <a:t>Cuarto nivel</a:t>
            </a:r>
          </a:p>
          <a:p>
            <a:pPr lvl="4"/>
            <a:r>
              <a:rPr lang="es-MX" dirty="0"/>
              <a:t>Quinto nivel</a:t>
            </a:r>
            <a:endParaRPr lang="es-GT" dirty="0"/>
          </a:p>
        </p:txBody>
      </p:sp>
      <p:sp>
        <p:nvSpPr>
          <p:cNvPr id="4" name="Marcador de fecha 3">
            <a:extLst>
              <a:ext uri="{FF2B5EF4-FFF2-40B4-BE49-F238E27FC236}">
                <a16:creationId xmlns:a16="http://schemas.microsoft.com/office/drawing/2014/main" id="{0A7DFDF8-6CEA-0908-92F5-8F1B67DEDD75}"/>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7EAEB4-5D90-BD4B-A707-ABC87D787625}" type="datetimeFigureOut">
              <a:rPr lang="es-GT" smtClean="0"/>
              <a:t>30/06/23</a:t>
            </a:fld>
            <a:endParaRPr lang="es-GT"/>
          </a:p>
        </p:txBody>
      </p:sp>
      <p:sp>
        <p:nvSpPr>
          <p:cNvPr id="5" name="Marcador de pie de página 4">
            <a:extLst>
              <a:ext uri="{FF2B5EF4-FFF2-40B4-BE49-F238E27FC236}">
                <a16:creationId xmlns:a16="http://schemas.microsoft.com/office/drawing/2014/main" id="{95AE1351-A3B9-6E5B-7F7C-93D2AFD5969C}"/>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s-GT"/>
          </a:p>
        </p:txBody>
      </p:sp>
      <p:sp>
        <p:nvSpPr>
          <p:cNvPr id="6" name="Marcador de número de diapositiva 5">
            <a:extLst>
              <a:ext uri="{FF2B5EF4-FFF2-40B4-BE49-F238E27FC236}">
                <a16:creationId xmlns:a16="http://schemas.microsoft.com/office/drawing/2014/main" id="{174F8252-9CC8-3308-9E83-AFD4EDA29025}"/>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0D5BE9E-D346-D044-AFE1-D40FC8A8ED89}" type="slidenum">
              <a:rPr lang="es-GT" smtClean="0"/>
              <a:t>‹Nº›</a:t>
            </a:fld>
            <a:endParaRPr lang="es-GT"/>
          </a:p>
        </p:txBody>
      </p:sp>
    </p:spTree>
    <p:extLst>
      <p:ext uri="{BB962C8B-B14F-4D97-AF65-F5344CB8AC3E}">
        <p14:creationId xmlns:p14="http://schemas.microsoft.com/office/powerpoint/2010/main" val="277780015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60" r:id="rId3"/>
    <p:sldLayoutId id="2147483661" r:id="rId4"/>
    <p:sldLayoutId id="2147483662" r:id="rId5"/>
    <p:sldLayoutId id="2147483663" r:id="rId6"/>
  </p:sldLayoutIdLst>
  <p:txStyles>
    <p:titleStyle>
      <a:lvl1pPr algn="l" defTabSz="914400" rtl="0" eaLnBrk="1" latinLnBrk="0" hangingPunct="1">
        <a:lnSpc>
          <a:spcPct val="90000"/>
        </a:lnSpc>
        <a:spcBef>
          <a:spcPct val="0"/>
        </a:spcBef>
        <a:buNone/>
        <a:defRPr sz="4400" b="1" kern="1200">
          <a:solidFill>
            <a:schemeClr val="tx1"/>
          </a:solidFill>
          <a:latin typeface="Montserrat" pitchFamily="2" charset="77"/>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4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s-G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8" Type="http://schemas.openxmlformats.org/officeDocument/2006/relationships/hyperlink" Target="https://freesound.org/" TargetMode="External"/><Relationship Id="rId3" Type="http://schemas.openxmlformats.org/officeDocument/2006/relationships/image" Target="../media/image10.png"/><Relationship Id="rId7" Type="http://schemas.openxmlformats.org/officeDocument/2006/relationships/hyperlink" Target="https://licensing.jamendo.com/en/royalty-free-music" TargetMode="External"/><Relationship Id="rId2" Type="http://schemas.openxmlformats.org/officeDocument/2006/relationships/image" Target="../media/image9.png"/><Relationship Id="rId1" Type="http://schemas.openxmlformats.org/officeDocument/2006/relationships/slideLayout" Target="../slideLayouts/slideLayout6.xml"/><Relationship Id="rId6" Type="http://schemas.openxmlformats.org/officeDocument/2006/relationships/hyperlink" Target="https://wiki.creativecommons.org/wiki/Audio" TargetMode="External"/><Relationship Id="rId5" Type="http://schemas.openxmlformats.org/officeDocument/2006/relationships/hyperlink" Target="https://creativecommons.org/about/program-areas/arts-culture/arts-culture-resources/legalmusicforvideos" TargetMode="External"/><Relationship Id="rId4" Type="http://schemas.openxmlformats.org/officeDocument/2006/relationships/image" Target="../media/image11.png"/></Relationships>
</file>

<file path=ppt/slides/_rels/slide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5.xml"/><Relationship Id="rId4" Type="http://schemas.openxmlformats.org/officeDocument/2006/relationships/image" Target="../media/image14.png"/></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15.png"/></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2.mp4"/><Relationship Id="rId1" Type="http://schemas.microsoft.com/office/2007/relationships/media" Target="../media/media2.mp4"/><Relationship Id="rId4" Type="http://schemas.openxmlformats.org/officeDocument/2006/relationships/image" Target="../media/image16.png"/></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3.mp4"/><Relationship Id="rId1" Type="http://schemas.microsoft.com/office/2007/relationships/media" Target="../media/media3.mp4"/><Relationship Id="rId4" Type="http://schemas.openxmlformats.org/officeDocument/2006/relationships/image" Target="../media/image16.png"/></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4.mp4"/><Relationship Id="rId1" Type="http://schemas.microsoft.com/office/2007/relationships/media" Target="../media/media4.mp4"/><Relationship Id="rId4" Type="http://schemas.openxmlformats.org/officeDocument/2006/relationships/image" Target="../media/image16.png"/></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5.mp4"/><Relationship Id="rId1" Type="http://schemas.microsoft.com/office/2007/relationships/media" Target="../media/media5.mp4"/><Relationship Id="rId4" Type="http://schemas.openxmlformats.org/officeDocument/2006/relationships/image" Target="../media/image17.png"/></Relationships>
</file>

<file path=ppt/slides/_rels/slide9.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ángulo 1">
            <a:extLst>
              <a:ext uri="{FF2B5EF4-FFF2-40B4-BE49-F238E27FC236}">
                <a16:creationId xmlns:a16="http://schemas.microsoft.com/office/drawing/2014/main" id="{DB116D6C-18E3-BE7F-CE8E-FB11EB13455B}"/>
              </a:ext>
            </a:extLst>
          </p:cNvPr>
          <p:cNvSpPr/>
          <p:nvPr/>
        </p:nvSpPr>
        <p:spPr>
          <a:xfrm>
            <a:off x="1099335" y="5681609"/>
            <a:ext cx="4572000" cy="565079"/>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3" name="CuadroTexto 2">
            <a:extLst>
              <a:ext uri="{FF2B5EF4-FFF2-40B4-BE49-F238E27FC236}">
                <a16:creationId xmlns:a16="http://schemas.microsoft.com/office/drawing/2014/main" id="{4AEF1C38-7B79-28F0-DFC4-5544347AB18D}"/>
              </a:ext>
            </a:extLst>
          </p:cNvPr>
          <p:cNvSpPr txBox="1"/>
          <p:nvPr/>
        </p:nvSpPr>
        <p:spPr>
          <a:xfrm>
            <a:off x="7294652" y="3167390"/>
            <a:ext cx="3729519" cy="523220"/>
          </a:xfrm>
          <a:prstGeom prst="rect">
            <a:avLst/>
          </a:prstGeom>
          <a:noFill/>
        </p:spPr>
        <p:txBody>
          <a:bodyPr wrap="square" rtlCol="0">
            <a:spAutoFit/>
          </a:bodyPr>
          <a:lstStyle/>
          <a:p>
            <a:pPr algn="r"/>
            <a:r>
              <a:rPr lang="es-GT" sz="2800" b="1" dirty="0">
                <a:solidFill>
                  <a:srgbClr val="F63239"/>
                </a:solidFill>
                <a:latin typeface="Open Sans" panose="020B0606030504020204" pitchFamily="34" charset="0"/>
                <a:ea typeface="Open Sans" panose="020B0606030504020204" pitchFamily="34" charset="0"/>
                <a:cs typeface="Open Sans" panose="020B0606030504020204" pitchFamily="34" charset="0"/>
              </a:rPr>
              <a:t>POSTPRODUCTION</a:t>
            </a:r>
          </a:p>
        </p:txBody>
      </p:sp>
      <p:pic>
        <p:nvPicPr>
          <p:cNvPr id="4" name="Imagen 3">
            <a:extLst>
              <a:ext uri="{FF2B5EF4-FFF2-40B4-BE49-F238E27FC236}">
                <a16:creationId xmlns:a16="http://schemas.microsoft.com/office/drawing/2014/main" id="{07615E59-C348-F520-A208-90B20D6B7534}"/>
              </a:ext>
            </a:extLst>
          </p:cNvPr>
          <p:cNvPicPr>
            <a:picLocks noChangeAspect="1"/>
          </p:cNvPicPr>
          <p:nvPr/>
        </p:nvPicPr>
        <p:blipFill>
          <a:blip r:embed="rId2"/>
          <a:stretch>
            <a:fillRect/>
          </a:stretch>
        </p:blipFill>
        <p:spPr>
          <a:xfrm>
            <a:off x="6096000" y="3728736"/>
            <a:ext cx="6694370" cy="3765583"/>
          </a:xfrm>
          <a:prstGeom prst="rect">
            <a:avLst/>
          </a:prstGeom>
        </p:spPr>
      </p:pic>
    </p:spTree>
    <p:extLst>
      <p:ext uri="{BB962C8B-B14F-4D97-AF65-F5344CB8AC3E}">
        <p14:creationId xmlns:p14="http://schemas.microsoft.com/office/powerpoint/2010/main" val="246214989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097AA5DE-6C46-55E7-2364-2F66B615E1BF}"/>
              </a:ext>
            </a:extLst>
          </p:cNvPr>
          <p:cNvSpPr>
            <a:spLocks noGrp="1"/>
          </p:cNvSpPr>
          <p:nvPr>
            <p:ph type="title"/>
          </p:nvPr>
        </p:nvSpPr>
        <p:spPr/>
        <p:txBody>
          <a:bodyPr/>
          <a:lstStyle/>
          <a:p>
            <a:r>
              <a:rPr lang="es-GT" dirty="0"/>
              <a:t>POSTPRODUCTION</a:t>
            </a:r>
          </a:p>
        </p:txBody>
      </p:sp>
      <p:sp>
        <p:nvSpPr>
          <p:cNvPr id="5" name="Marcador de contenido 4">
            <a:extLst>
              <a:ext uri="{FF2B5EF4-FFF2-40B4-BE49-F238E27FC236}">
                <a16:creationId xmlns:a16="http://schemas.microsoft.com/office/drawing/2014/main" id="{0DBE5A3F-E4F7-9FDF-E355-60938125E288}"/>
              </a:ext>
            </a:extLst>
          </p:cNvPr>
          <p:cNvSpPr>
            <a:spLocks noGrp="1"/>
          </p:cNvSpPr>
          <p:nvPr>
            <p:ph idx="1"/>
          </p:nvPr>
        </p:nvSpPr>
        <p:spPr>
          <a:xfrm>
            <a:off x="838200" y="2273299"/>
            <a:ext cx="10515600" cy="546101"/>
          </a:xfrm>
        </p:spPr>
        <p:txBody>
          <a:bodyPr>
            <a:normAutofit lnSpcReduction="10000"/>
          </a:bodyPr>
          <a:lstStyle/>
          <a:p>
            <a:pPr marL="0" indent="0">
              <a:buNone/>
            </a:pPr>
            <a:r>
              <a:rPr lang="es-GT" sz="1800" dirty="0">
                <a:effectLst/>
                <a:latin typeface="Open Sans" panose="020B0606030504020204" pitchFamily="34" charset="0"/>
              </a:rPr>
              <a:t>Now that you’ve collected your footage and audio, you have to edit it. This is the final stage before publishing and distribution. To edit, this is what you need to know: </a:t>
            </a:r>
          </a:p>
        </p:txBody>
      </p:sp>
      <p:pic>
        <p:nvPicPr>
          <p:cNvPr id="7" name="Imagen 6">
            <a:extLst>
              <a:ext uri="{FF2B5EF4-FFF2-40B4-BE49-F238E27FC236}">
                <a16:creationId xmlns:a16="http://schemas.microsoft.com/office/drawing/2014/main" id="{3E752391-507C-EF2F-4984-AFF03C34A381}"/>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931636" y="2947307"/>
            <a:ext cx="1816100" cy="1485900"/>
          </a:xfrm>
          <a:prstGeom prst="rect">
            <a:avLst/>
          </a:prstGeom>
        </p:spPr>
      </p:pic>
      <p:pic>
        <p:nvPicPr>
          <p:cNvPr id="9" name="Imagen 8">
            <a:extLst>
              <a:ext uri="{FF2B5EF4-FFF2-40B4-BE49-F238E27FC236}">
                <a16:creationId xmlns:a16="http://schemas.microsoft.com/office/drawing/2014/main" id="{A83EC9A8-403A-4E1A-1143-8F02BD7A923F}"/>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931636" y="4691063"/>
            <a:ext cx="1816100" cy="1485900"/>
          </a:xfrm>
          <a:prstGeom prst="rect">
            <a:avLst/>
          </a:prstGeom>
        </p:spPr>
      </p:pic>
      <p:sp>
        <p:nvSpPr>
          <p:cNvPr id="10" name="CuadroTexto 9">
            <a:extLst>
              <a:ext uri="{FF2B5EF4-FFF2-40B4-BE49-F238E27FC236}">
                <a16:creationId xmlns:a16="http://schemas.microsoft.com/office/drawing/2014/main" id="{441E2AA2-E655-3021-92B0-411E042C1648}"/>
              </a:ext>
            </a:extLst>
          </p:cNvPr>
          <p:cNvSpPr txBox="1"/>
          <p:nvPr/>
        </p:nvSpPr>
        <p:spPr>
          <a:xfrm>
            <a:off x="3135086" y="2947307"/>
            <a:ext cx="7739743" cy="646331"/>
          </a:xfrm>
          <a:prstGeom prst="rect">
            <a:avLst/>
          </a:prstGeom>
          <a:noFill/>
        </p:spPr>
        <p:txBody>
          <a:bodyPr wrap="square" rtlCol="0">
            <a:spAutoFit/>
          </a:bodyPr>
          <a:lstStyle/>
          <a:p>
            <a:pPr algn="just"/>
            <a:r>
              <a:rPr lang="es-GT" b="1" dirty="0">
                <a:solidFill>
                  <a:srgbClr val="4DABDE"/>
                </a:solidFill>
                <a:effectLst/>
                <a:latin typeface="Montserrat" pitchFamily="2" charset="77"/>
              </a:rPr>
              <a:t>Musicalization or music score:</a:t>
            </a:r>
            <a:r>
              <a:rPr lang="es-GT" dirty="0">
                <a:solidFill>
                  <a:srgbClr val="000000"/>
                </a:solidFill>
                <a:effectLst/>
                <a:latin typeface="Open Sans" panose="020B0606030504020204" pitchFamily="34" charset="0"/>
              </a:rPr>
              <a:t> </a:t>
            </a:r>
            <a:endParaRPr lang="es-GT" dirty="0">
              <a:solidFill>
                <a:srgbClr val="4DABDE"/>
              </a:solidFill>
              <a:effectLst/>
              <a:latin typeface="Montserrat" pitchFamily="2" charset="77"/>
            </a:endParaRPr>
          </a:p>
          <a:p>
            <a:pPr algn="just"/>
            <a:r>
              <a:rPr lang="es-GT" dirty="0">
                <a:effectLst/>
                <a:latin typeface="Open Sans" panose="020B0606030504020204" pitchFamily="34" charset="0"/>
              </a:rPr>
              <a:t>The right music makes a great difference to set the tone of your video.</a:t>
            </a:r>
          </a:p>
        </p:txBody>
      </p:sp>
      <p:sp>
        <p:nvSpPr>
          <p:cNvPr id="13" name="CuadroTexto 12">
            <a:extLst>
              <a:ext uri="{FF2B5EF4-FFF2-40B4-BE49-F238E27FC236}">
                <a16:creationId xmlns:a16="http://schemas.microsoft.com/office/drawing/2014/main" id="{9B736C71-5354-28CC-0712-2AE6FA3A1423}"/>
              </a:ext>
            </a:extLst>
          </p:cNvPr>
          <p:cNvSpPr txBox="1"/>
          <p:nvPr/>
        </p:nvSpPr>
        <p:spPr>
          <a:xfrm>
            <a:off x="3135086" y="4972348"/>
            <a:ext cx="7739743" cy="923330"/>
          </a:xfrm>
          <a:prstGeom prst="rect">
            <a:avLst/>
          </a:prstGeom>
          <a:noFill/>
        </p:spPr>
        <p:txBody>
          <a:bodyPr wrap="square" rtlCol="0">
            <a:spAutoFit/>
          </a:bodyPr>
          <a:lstStyle/>
          <a:p>
            <a:pPr algn="just"/>
            <a:r>
              <a:rPr lang="es-GT" b="1" dirty="0">
                <a:solidFill>
                  <a:srgbClr val="4DABDE"/>
                </a:solidFill>
                <a:effectLst/>
                <a:latin typeface="Montserrat" pitchFamily="2" charset="77"/>
              </a:rPr>
              <a:t>Transitions: </a:t>
            </a:r>
            <a:endParaRPr lang="es-GT" dirty="0">
              <a:solidFill>
                <a:srgbClr val="4DABDE"/>
              </a:solidFill>
              <a:effectLst/>
              <a:latin typeface="Montserrat" pitchFamily="2" charset="77"/>
            </a:endParaRPr>
          </a:p>
          <a:p>
            <a:pPr algn="just"/>
            <a:r>
              <a:rPr lang="es-GT" dirty="0">
                <a:effectLst/>
                <a:latin typeface="Open Sans" panose="020B0606030504020204" pitchFamily="34" charset="0"/>
              </a:rPr>
              <a:t>These are important, not only at the beginning and end of your video, but to separate key ideas between the video.</a:t>
            </a:r>
          </a:p>
        </p:txBody>
      </p:sp>
      <p:pic>
        <p:nvPicPr>
          <p:cNvPr id="15" name="Imagen 14">
            <a:extLst>
              <a:ext uri="{FF2B5EF4-FFF2-40B4-BE49-F238E27FC236}">
                <a16:creationId xmlns:a16="http://schemas.microsoft.com/office/drawing/2014/main" id="{584BAD7C-74F2-E5A4-CF85-D48C0CBF0980}"/>
              </a:ext>
            </a:extLst>
          </p:cNvPr>
          <p:cNvPicPr>
            <a:picLocks noChangeAspect="1"/>
          </p:cNvPicPr>
          <p:nvPr/>
        </p:nvPicPr>
        <p:blipFill>
          <a:blip r:embed="rId4"/>
          <a:stretch>
            <a:fillRect/>
          </a:stretch>
        </p:blipFill>
        <p:spPr>
          <a:xfrm>
            <a:off x="3135086" y="3620528"/>
            <a:ext cx="5549900" cy="1168400"/>
          </a:xfrm>
          <a:prstGeom prst="rect">
            <a:avLst/>
          </a:prstGeom>
        </p:spPr>
      </p:pic>
      <p:sp>
        <p:nvSpPr>
          <p:cNvPr id="16" name="CuadroTexto 15">
            <a:hlinkClick r:id="rId5"/>
            <a:extLst>
              <a:ext uri="{FF2B5EF4-FFF2-40B4-BE49-F238E27FC236}">
                <a16:creationId xmlns:a16="http://schemas.microsoft.com/office/drawing/2014/main" id="{CFE88B5E-C81D-99E2-9E04-996486FCBE9A}"/>
              </a:ext>
            </a:extLst>
          </p:cNvPr>
          <p:cNvSpPr txBox="1"/>
          <p:nvPr/>
        </p:nvSpPr>
        <p:spPr>
          <a:xfrm>
            <a:off x="3679372" y="3690257"/>
            <a:ext cx="1948543" cy="307777"/>
          </a:xfrm>
          <a:prstGeom prst="rect">
            <a:avLst/>
          </a:prstGeom>
          <a:noFill/>
        </p:spPr>
        <p:txBody>
          <a:bodyPr wrap="square" rtlCol="0">
            <a:spAutoFit/>
          </a:bodyPr>
          <a:lstStyle/>
          <a:p>
            <a:r>
              <a:rPr lang="es-GT" sz="1400" dirty="0">
                <a:latin typeface="Open Sans" panose="020B0606030504020204" pitchFamily="34" charset="0"/>
                <a:ea typeface="Open Sans" panose="020B0606030504020204" pitchFamily="34" charset="0"/>
                <a:cs typeface="Open Sans" panose="020B0606030504020204" pitchFamily="34" charset="0"/>
              </a:rPr>
              <a:t>Creative commons</a:t>
            </a:r>
          </a:p>
        </p:txBody>
      </p:sp>
      <p:sp>
        <p:nvSpPr>
          <p:cNvPr id="17" name="CuadroTexto 16">
            <a:hlinkClick r:id="rId6"/>
            <a:extLst>
              <a:ext uri="{FF2B5EF4-FFF2-40B4-BE49-F238E27FC236}">
                <a16:creationId xmlns:a16="http://schemas.microsoft.com/office/drawing/2014/main" id="{E7EDFFC8-FDDB-ECC0-062A-FF451E9F3047}"/>
              </a:ext>
            </a:extLst>
          </p:cNvPr>
          <p:cNvSpPr txBox="1"/>
          <p:nvPr/>
        </p:nvSpPr>
        <p:spPr>
          <a:xfrm>
            <a:off x="6182179" y="3593638"/>
            <a:ext cx="1948543" cy="523220"/>
          </a:xfrm>
          <a:prstGeom prst="rect">
            <a:avLst/>
          </a:prstGeom>
          <a:noFill/>
        </p:spPr>
        <p:txBody>
          <a:bodyPr wrap="square" rtlCol="0">
            <a:spAutoFit/>
          </a:bodyPr>
          <a:lstStyle/>
          <a:p>
            <a:r>
              <a:rPr lang="es-GT" sz="1400" dirty="0">
                <a:latin typeface="Open Sans" panose="020B0606030504020204" pitchFamily="34" charset="0"/>
                <a:ea typeface="Open Sans" panose="020B0606030504020204" pitchFamily="34" charset="0"/>
                <a:cs typeface="Open Sans" panose="020B0606030504020204" pitchFamily="34" charset="0"/>
              </a:rPr>
              <a:t>Wiki Creative commons</a:t>
            </a:r>
          </a:p>
        </p:txBody>
      </p:sp>
      <p:sp>
        <p:nvSpPr>
          <p:cNvPr id="18" name="CuadroTexto 17">
            <a:extLst>
              <a:ext uri="{FF2B5EF4-FFF2-40B4-BE49-F238E27FC236}">
                <a16:creationId xmlns:a16="http://schemas.microsoft.com/office/drawing/2014/main" id="{2D3C8798-90E8-2D33-4660-B2418ED8B6AE}"/>
              </a:ext>
            </a:extLst>
          </p:cNvPr>
          <p:cNvSpPr txBox="1"/>
          <p:nvPr/>
        </p:nvSpPr>
        <p:spPr>
          <a:xfrm>
            <a:off x="8762094" y="3593638"/>
            <a:ext cx="2498270" cy="738664"/>
          </a:xfrm>
          <a:prstGeom prst="rect">
            <a:avLst/>
          </a:prstGeom>
          <a:noFill/>
        </p:spPr>
        <p:txBody>
          <a:bodyPr wrap="square" rtlCol="0">
            <a:spAutoFit/>
          </a:bodyPr>
          <a:lstStyle/>
          <a:p>
            <a:r>
              <a:rPr lang="es-GT" sz="1400" dirty="0">
                <a:latin typeface="Open Sans" panose="020B0606030504020204" pitchFamily="34" charset="0"/>
                <a:ea typeface="Open Sans" panose="020B0606030504020204" pitchFamily="34" charset="0"/>
                <a:cs typeface="Open Sans" panose="020B0606030504020204" pitchFamily="34" charset="0"/>
              </a:rPr>
              <a:t>Youtube Studio</a:t>
            </a:r>
          </a:p>
          <a:p>
            <a:r>
              <a:rPr lang="es-GT" sz="1400" dirty="0">
                <a:latin typeface="Open Sans" panose="020B0606030504020204" pitchFamily="34" charset="0"/>
                <a:ea typeface="Open Sans" panose="020B0606030504020204" pitchFamily="34" charset="0"/>
                <a:cs typeface="Open Sans" panose="020B0606030504020204" pitchFamily="34" charset="0"/>
              </a:rPr>
              <a:t>Enter into your account and find the studio</a:t>
            </a:r>
          </a:p>
        </p:txBody>
      </p:sp>
      <p:sp>
        <p:nvSpPr>
          <p:cNvPr id="19" name="CuadroTexto 18">
            <a:hlinkClick r:id="rId7"/>
            <a:extLst>
              <a:ext uri="{FF2B5EF4-FFF2-40B4-BE49-F238E27FC236}">
                <a16:creationId xmlns:a16="http://schemas.microsoft.com/office/drawing/2014/main" id="{417343CD-EF3E-B2D4-8F46-7C1EFF4B4EF2}"/>
              </a:ext>
            </a:extLst>
          </p:cNvPr>
          <p:cNvSpPr txBox="1"/>
          <p:nvPr/>
        </p:nvSpPr>
        <p:spPr>
          <a:xfrm>
            <a:off x="3679372" y="4365171"/>
            <a:ext cx="1948543" cy="307777"/>
          </a:xfrm>
          <a:prstGeom prst="rect">
            <a:avLst/>
          </a:prstGeom>
          <a:noFill/>
        </p:spPr>
        <p:txBody>
          <a:bodyPr wrap="square" rtlCol="0">
            <a:spAutoFit/>
          </a:bodyPr>
          <a:lstStyle/>
          <a:p>
            <a:r>
              <a:rPr lang="es-GT" sz="1400" dirty="0">
                <a:latin typeface="Open Sans" panose="020B0606030504020204" pitchFamily="34" charset="0"/>
                <a:ea typeface="Open Sans" panose="020B0606030504020204" pitchFamily="34" charset="0"/>
                <a:cs typeface="Open Sans" panose="020B0606030504020204" pitchFamily="34" charset="0"/>
              </a:rPr>
              <a:t>Jamendo</a:t>
            </a:r>
          </a:p>
        </p:txBody>
      </p:sp>
      <p:sp>
        <p:nvSpPr>
          <p:cNvPr id="20" name="CuadroTexto 19">
            <a:hlinkClick r:id="rId8"/>
            <a:extLst>
              <a:ext uri="{FF2B5EF4-FFF2-40B4-BE49-F238E27FC236}">
                <a16:creationId xmlns:a16="http://schemas.microsoft.com/office/drawing/2014/main" id="{F8E02FD1-E194-74E5-3F89-93602FC12981}"/>
              </a:ext>
            </a:extLst>
          </p:cNvPr>
          <p:cNvSpPr txBox="1"/>
          <p:nvPr/>
        </p:nvSpPr>
        <p:spPr>
          <a:xfrm>
            <a:off x="6182179" y="4365171"/>
            <a:ext cx="1948543" cy="307777"/>
          </a:xfrm>
          <a:prstGeom prst="rect">
            <a:avLst/>
          </a:prstGeom>
          <a:noFill/>
        </p:spPr>
        <p:txBody>
          <a:bodyPr wrap="square" rtlCol="0">
            <a:spAutoFit/>
          </a:bodyPr>
          <a:lstStyle/>
          <a:p>
            <a:r>
              <a:rPr lang="es-GT" sz="1400" dirty="0">
                <a:latin typeface="Open Sans" panose="020B0606030504020204" pitchFamily="34" charset="0"/>
                <a:ea typeface="Open Sans" panose="020B0606030504020204" pitchFamily="34" charset="0"/>
                <a:cs typeface="Open Sans" panose="020B0606030504020204" pitchFamily="34" charset="0"/>
              </a:rPr>
              <a:t>Freesound</a:t>
            </a:r>
          </a:p>
        </p:txBody>
      </p:sp>
    </p:spTree>
    <p:extLst>
      <p:ext uri="{BB962C8B-B14F-4D97-AF65-F5344CB8AC3E}">
        <p14:creationId xmlns:p14="http://schemas.microsoft.com/office/powerpoint/2010/main" val="126792318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uadroTexto 9">
            <a:extLst>
              <a:ext uri="{FF2B5EF4-FFF2-40B4-BE49-F238E27FC236}">
                <a16:creationId xmlns:a16="http://schemas.microsoft.com/office/drawing/2014/main" id="{441E2AA2-E655-3021-92B0-411E042C1648}"/>
              </a:ext>
            </a:extLst>
          </p:cNvPr>
          <p:cNvSpPr txBox="1"/>
          <p:nvPr/>
        </p:nvSpPr>
        <p:spPr>
          <a:xfrm>
            <a:off x="3135087" y="879351"/>
            <a:ext cx="7380514" cy="1477328"/>
          </a:xfrm>
          <a:prstGeom prst="rect">
            <a:avLst/>
          </a:prstGeom>
          <a:noFill/>
        </p:spPr>
        <p:txBody>
          <a:bodyPr wrap="square" rtlCol="0">
            <a:spAutoFit/>
          </a:bodyPr>
          <a:lstStyle/>
          <a:p>
            <a:pPr algn="just"/>
            <a:r>
              <a:rPr lang="es-GT" b="1" dirty="0">
                <a:solidFill>
                  <a:srgbClr val="4DABDE"/>
                </a:solidFill>
                <a:effectLst/>
                <a:latin typeface="Montserrat" pitchFamily="2" charset="77"/>
              </a:rPr>
              <a:t>Graphics: </a:t>
            </a:r>
            <a:endParaRPr lang="es-GT" dirty="0">
              <a:solidFill>
                <a:srgbClr val="4DABDE"/>
              </a:solidFill>
              <a:effectLst/>
              <a:latin typeface="Montserrat" pitchFamily="2" charset="77"/>
            </a:endParaRPr>
          </a:p>
          <a:p>
            <a:pPr algn="just"/>
            <a:r>
              <a:rPr lang="es-GT" dirty="0">
                <a:effectLst/>
                <a:latin typeface="Open Sans" panose="020B0606030504020204" pitchFamily="34" charset="0"/>
              </a:rPr>
              <a:t>The use of name tags and text place holders, or animated intros or outros and support images must follow a same style, a same colour palette and have coherence between each other to make your video or photos better.</a:t>
            </a:r>
          </a:p>
        </p:txBody>
      </p:sp>
      <p:sp>
        <p:nvSpPr>
          <p:cNvPr id="13" name="CuadroTexto 12">
            <a:extLst>
              <a:ext uri="{FF2B5EF4-FFF2-40B4-BE49-F238E27FC236}">
                <a16:creationId xmlns:a16="http://schemas.microsoft.com/office/drawing/2014/main" id="{9B736C71-5354-28CC-0712-2AE6FA3A1423}"/>
              </a:ext>
            </a:extLst>
          </p:cNvPr>
          <p:cNvSpPr txBox="1"/>
          <p:nvPr/>
        </p:nvSpPr>
        <p:spPr>
          <a:xfrm>
            <a:off x="3135086" y="2846929"/>
            <a:ext cx="7739743" cy="923330"/>
          </a:xfrm>
          <a:prstGeom prst="rect">
            <a:avLst/>
          </a:prstGeom>
          <a:noFill/>
        </p:spPr>
        <p:txBody>
          <a:bodyPr wrap="square" rtlCol="0">
            <a:spAutoFit/>
          </a:bodyPr>
          <a:lstStyle/>
          <a:p>
            <a:pPr algn="just"/>
            <a:r>
              <a:rPr lang="es-GT" b="1" dirty="0">
                <a:solidFill>
                  <a:srgbClr val="4DABDE"/>
                </a:solidFill>
                <a:effectLst/>
                <a:latin typeface="Montserrat" pitchFamily="2" charset="77"/>
              </a:rPr>
              <a:t>Exporting your video or photo: </a:t>
            </a:r>
            <a:endParaRPr lang="es-GT" dirty="0">
              <a:solidFill>
                <a:srgbClr val="4DABDE"/>
              </a:solidFill>
              <a:effectLst/>
              <a:latin typeface="Montserrat" pitchFamily="2" charset="77"/>
            </a:endParaRPr>
          </a:p>
          <a:p>
            <a:pPr algn="just"/>
            <a:r>
              <a:rPr lang="es-GT" dirty="0">
                <a:effectLst/>
                <a:latin typeface="Open Sans" panose="020B0606030504020204" pitchFamily="34" charset="0"/>
              </a:rPr>
              <a:t>Make sure it has good quality, the right size for the platform you are posting it and the right format.</a:t>
            </a:r>
          </a:p>
        </p:txBody>
      </p:sp>
      <p:pic>
        <p:nvPicPr>
          <p:cNvPr id="12" name="Imagen 11">
            <a:extLst>
              <a:ext uri="{FF2B5EF4-FFF2-40B4-BE49-F238E27FC236}">
                <a16:creationId xmlns:a16="http://schemas.microsoft.com/office/drawing/2014/main" id="{287D0744-CF13-38F1-7C38-E4BCCD86CA44}"/>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1318986" y="870779"/>
            <a:ext cx="1816100" cy="1485900"/>
          </a:xfrm>
          <a:prstGeom prst="rect">
            <a:avLst/>
          </a:prstGeom>
        </p:spPr>
      </p:pic>
      <p:pic>
        <p:nvPicPr>
          <p:cNvPr id="21" name="Imagen 20">
            <a:extLst>
              <a:ext uri="{FF2B5EF4-FFF2-40B4-BE49-F238E27FC236}">
                <a16:creationId xmlns:a16="http://schemas.microsoft.com/office/drawing/2014/main" id="{7BCE1E2F-9B3F-5CAD-B42D-870DD38E28B1}"/>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1108983" y="2565644"/>
            <a:ext cx="1816100" cy="1485900"/>
          </a:xfrm>
          <a:prstGeom prst="rect">
            <a:avLst/>
          </a:prstGeom>
        </p:spPr>
      </p:pic>
      <p:pic>
        <p:nvPicPr>
          <p:cNvPr id="23" name="Imagen 22">
            <a:extLst>
              <a:ext uri="{FF2B5EF4-FFF2-40B4-BE49-F238E27FC236}">
                <a16:creationId xmlns:a16="http://schemas.microsoft.com/office/drawing/2014/main" id="{A043CF77-140C-BD55-54D1-CEF1FCAB4A55}"/>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1041854" y="4260509"/>
            <a:ext cx="1816100" cy="1485900"/>
          </a:xfrm>
          <a:prstGeom prst="rect">
            <a:avLst/>
          </a:prstGeom>
        </p:spPr>
      </p:pic>
      <p:sp>
        <p:nvSpPr>
          <p:cNvPr id="24" name="CuadroTexto 23">
            <a:extLst>
              <a:ext uri="{FF2B5EF4-FFF2-40B4-BE49-F238E27FC236}">
                <a16:creationId xmlns:a16="http://schemas.microsoft.com/office/drawing/2014/main" id="{5F6F769A-844F-F737-4DB8-D1906414BF42}"/>
              </a:ext>
            </a:extLst>
          </p:cNvPr>
          <p:cNvSpPr txBox="1"/>
          <p:nvPr/>
        </p:nvSpPr>
        <p:spPr>
          <a:xfrm>
            <a:off x="3135086" y="4403294"/>
            <a:ext cx="7739743" cy="1200329"/>
          </a:xfrm>
          <a:prstGeom prst="rect">
            <a:avLst/>
          </a:prstGeom>
          <a:noFill/>
        </p:spPr>
        <p:txBody>
          <a:bodyPr wrap="square" rtlCol="0">
            <a:spAutoFit/>
          </a:bodyPr>
          <a:lstStyle/>
          <a:p>
            <a:pPr algn="just"/>
            <a:r>
              <a:rPr lang="es-GT" b="1" dirty="0">
                <a:solidFill>
                  <a:srgbClr val="4DABDE"/>
                </a:solidFill>
                <a:effectLst/>
                <a:latin typeface="Montserrat" pitchFamily="2" charset="77"/>
              </a:rPr>
              <a:t>Always consider using subtitles:</a:t>
            </a:r>
            <a:r>
              <a:rPr lang="es-GT" dirty="0">
                <a:solidFill>
                  <a:srgbClr val="000000"/>
                </a:solidFill>
                <a:effectLst/>
                <a:latin typeface="Open Sans" panose="020B0606030504020204" pitchFamily="34" charset="0"/>
              </a:rPr>
              <a:t> </a:t>
            </a:r>
            <a:endParaRPr lang="es-GT" dirty="0">
              <a:solidFill>
                <a:srgbClr val="4DABDE"/>
              </a:solidFill>
              <a:effectLst/>
              <a:latin typeface="Montserrat" pitchFamily="2" charset="77"/>
            </a:endParaRPr>
          </a:p>
          <a:p>
            <a:pPr algn="just"/>
            <a:r>
              <a:rPr lang="es-GT" dirty="0">
                <a:effectLst/>
                <a:latin typeface="Open Sans" panose="020B0606030504020204" pitchFamily="34" charset="0"/>
              </a:rPr>
              <a:t>Nowadays most people see their visual content on their phones, and some of them do not activate the audio, so it is important that they can read the subtitles to understand the video, even without audio. </a:t>
            </a:r>
          </a:p>
        </p:txBody>
      </p:sp>
    </p:spTree>
    <p:extLst>
      <p:ext uri="{BB962C8B-B14F-4D97-AF65-F5344CB8AC3E}">
        <p14:creationId xmlns:p14="http://schemas.microsoft.com/office/powerpoint/2010/main" val="86220277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9BBD2CD7-78A6-073F-1694-78EC9003DEBC}"/>
              </a:ext>
            </a:extLst>
          </p:cNvPr>
          <p:cNvSpPr>
            <a:spLocks noGrp="1"/>
          </p:cNvSpPr>
          <p:nvPr>
            <p:ph type="title"/>
          </p:nvPr>
        </p:nvSpPr>
        <p:spPr/>
        <p:txBody>
          <a:bodyPr>
            <a:normAutofit/>
          </a:bodyPr>
          <a:lstStyle/>
          <a:p>
            <a:r>
              <a:rPr lang="es-GT" sz="3600" dirty="0">
                <a:solidFill>
                  <a:srgbClr val="48AAE0"/>
                </a:solidFill>
              </a:rPr>
              <a:t>PHOTO AND VIDEO TOOLS TUTORIALS /CANVA</a:t>
            </a:r>
          </a:p>
        </p:txBody>
      </p:sp>
      <p:pic>
        <p:nvPicPr>
          <p:cNvPr id="3" name="4. tutorial canva">
            <a:hlinkClick r:id="" action="ppaction://media"/>
            <a:extLst>
              <a:ext uri="{FF2B5EF4-FFF2-40B4-BE49-F238E27FC236}">
                <a16:creationId xmlns:a16="http://schemas.microsoft.com/office/drawing/2014/main" id="{953AFA5B-96EE-FDD4-A675-5BDA13DE5295}"/>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2067275" y="1690688"/>
            <a:ext cx="8057450" cy="4532316"/>
          </a:xfrm>
          <a:prstGeom prst="rect">
            <a:avLst/>
          </a:prstGeom>
        </p:spPr>
      </p:pic>
    </p:spTree>
    <p:extLst>
      <p:ext uri="{BB962C8B-B14F-4D97-AF65-F5344CB8AC3E}">
        <p14:creationId xmlns:p14="http://schemas.microsoft.com/office/powerpoint/2010/main" val="38535088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87817"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3"/>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3"/>
                                        </p:tgtEl>
                                      </p:cBhvr>
                                    </p:cmd>
                                  </p:childTnLst>
                                </p:cTn>
                              </p:par>
                            </p:childTnLst>
                          </p:cTn>
                        </p:par>
                      </p:childTnLst>
                    </p:cTn>
                  </p:par>
                </p:childTnLst>
              </p:cTn>
              <p:nextCondLst>
                <p:cond evt="onClick" delay="0">
                  <p:tgtEl>
                    <p:spTgt spid="3"/>
                  </p:tgtEl>
                </p:cond>
              </p:nextCondLst>
            </p:seq>
            <p:video>
              <p:cMediaNode vol="80000">
                <p:cTn id="12" fill="hold" display="0">
                  <p:stCondLst>
                    <p:cond delay="indefinite"/>
                  </p:stCondLst>
                </p:cTn>
                <p:tgtEl>
                  <p:spTgt spid="3"/>
                </p:tgtEl>
              </p:cMediaNode>
            </p:vide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9BBD2CD7-78A6-073F-1694-78EC9003DEBC}"/>
              </a:ext>
            </a:extLst>
          </p:cNvPr>
          <p:cNvSpPr>
            <a:spLocks noGrp="1"/>
          </p:cNvSpPr>
          <p:nvPr>
            <p:ph type="title"/>
          </p:nvPr>
        </p:nvSpPr>
        <p:spPr/>
        <p:txBody>
          <a:bodyPr>
            <a:normAutofit/>
          </a:bodyPr>
          <a:lstStyle/>
          <a:p>
            <a:r>
              <a:rPr lang="es-GT" sz="3600" dirty="0">
                <a:solidFill>
                  <a:srgbClr val="48AAE0"/>
                </a:solidFill>
              </a:rPr>
              <a:t>PHOTOPEA</a:t>
            </a:r>
          </a:p>
        </p:txBody>
      </p:sp>
      <p:pic>
        <p:nvPicPr>
          <p:cNvPr id="4" name="5. tutorial photopea">
            <a:hlinkClick r:id="" action="ppaction://media"/>
            <a:extLst>
              <a:ext uri="{FF2B5EF4-FFF2-40B4-BE49-F238E27FC236}">
                <a16:creationId xmlns:a16="http://schemas.microsoft.com/office/drawing/2014/main" id="{A02AF30B-17EC-DF47-782C-BC10F09F44B5}"/>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767154" y="1458930"/>
            <a:ext cx="8657691" cy="4869951"/>
          </a:xfrm>
          <a:prstGeom prst="rect">
            <a:avLst/>
          </a:prstGeom>
        </p:spPr>
      </p:pic>
    </p:spTree>
    <p:extLst>
      <p:ext uri="{BB962C8B-B14F-4D97-AF65-F5344CB8AC3E}">
        <p14:creationId xmlns:p14="http://schemas.microsoft.com/office/powerpoint/2010/main" val="28415664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12578"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9BBD2CD7-78A6-073F-1694-78EC9003DEBC}"/>
              </a:ext>
            </a:extLst>
          </p:cNvPr>
          <p:cNvSpPr>
            <a:spLocks noGrp="1"/>
          </p:cNvSpPr>
          <p:nvPr>
            <p:ph type="title"/>
          </p:nvPr>
        </p:nvSpPr>
        <p:spPr/>
        <p:txBody>
          <a:bodyPr>
            <a:normAutofit/>
          </a:bodyPr>
          <a:lstStyle/>
          <a:p>
            <a:r>
              <a:rPr lang="es-GT" sz="3600" dirty="0">
                <a:solidFill>
                  <a:srgbClr val="48AAE0"/>
                </a:solidFill>
              </a:rPr>
              <a:t>FOTOR</a:t>
            </a:r>
          </a:p>
        </p:txBody>
      </p:sp>
      <p:pic>
        <p:nvPicPr>
          <p:cNvPr id="4" name="6. tutorial fotor">
            <a:hlinkClick r:id="" action="ppaction://media"/>
            <a:extLst>
              <a:ext uri="{FF2B5EF4-FFF2-40B4-BE49-F238E27FC236}">
                <a16:creationId xmlns:a16="http://schemas.microsoft.com/office/drawing/2014/main" id="{F72B4579-5BB5-319F-288E-CC37ABAABE37}"/>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749222" y="1469204"/>
            <a:ext cx="8693556" cy="4890125"/>
          </a:xfrm>
          <a:prstGeom prst="rect">
            <a:avLst/>
          </a:prstGeom>
        </p:spPr>
      </p:pic>
    </p:spTree>
    <p:extLst>
      <p:ext uri="{BB962C8B-B14F-4D97-AF65-F5344CB8AC3E}">
        <p14:creationId xmlns:p14="http://schemas.microsoft.com/office/powerpoint/2010/main" val="31567452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9505"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9BBD2CD7-78A6-073F-1694-78EC9003DEBC}"/>
              </a:ext>
            </a:extLst>
          </p:cNvPr>
          <p:cNvSpPr>
            <a:spLocks noGrp="1"/>
          </p:cNvSpPr>
          <p:nvPr>
            <p:ph type="title"/>
          </p:nvPr>
        </p:nvSpPr>
        <p:spPr/>
        <p:txBody>
          <a:bodyPr>
            <a:normAutofit/>
          </a:bodyPr>
          <a:lstStyle/>
          <a:p>
            <a:r>
              <a:rPr lang="es-GT" sz="3600" dirty="0">
                <a:solidFill>
                  <a:srgbClr val="48AAE0"/>
                </a:solidFill>
              </a:rPr>
              <a:t>CAPCUT</a:t>
            </a:r>
          </a:p>
        </p:txBody>
      </p:sp>
      <p:pic>
        <p:nvPicPr>
          <p:cNvPr id="4" name="7. tutorial capcut">
            <a:hlinkClick r:id="" action="ppaction://media"/>
            <a:extLst>
              <a:ext uri="{FF2B5EF4-FFF2-40B4-BE49-F238E27FC236}">
                <a16:creationId xmlns:a16="http://schemas.microsoft.com/office/drawing/2014/main" id="{E7126C82-9A70-BE86-8B3E-FF508DC61F81}"/>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638220" y="1477873"/>
            <a:ext cx="8915559" cy="5015002"/>
          </a:xfrm>
          <a:prstGeom prst="rect">
            <a:avLst/>
          </a:prstGeom>
        </p:spPr>
      </p:pic>
    </p:spTree>
    <p:extLst>
      <p:ext uri="{BB962C8B-B14F-4D97-AF65-F5344CB8AC3E}">
        <p14:creationId xmlns:p14="http://schemas.microsoft.com/office/powerpoint/2010/main" val="41258438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34327"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9BBD2CD7-78A6-073F-1694-78EC9003DEBC}"/>
              </a:ext>
            </a:extLst>
          </p:cNvPr>
          <p:cNvSpPr>
            <a:spLocks noGrp="1"/>
          </p:cNvSpPr>
          <p:nvPr>
            <p:ph type="title"/>
          </p:nvPr>
        </p:nvSpPr>
        <p:spPr/>
        <p:txBody>
          <a:bodyPr>
            <a:normAutofit/>
          </a:bodyPr>
          <a:lstStyle/>
          <a:p>
            <a:r>
              <a:rPr lang="es-GT" sz="3600" dirty="0">
                <a:solidFill>
                  <a:srgbClr val="48AAE0"/>
                </a:solidFill>
              </a:rPr>
              <a:t>INSHOT</a:t>
            </a:r>
          </a:p>
        </p:txBody>
      </p:sp>
      <p:pic>
        <p:nvPicPr>
          <p:cNvPr id="4" name="8. tutorial inshot">
            <a:hlinkClick r:id="" action="ppaction://media"/>
            <a:extLst>
              <a:ext uri="{FF2B5EF4-FFF2-40B4-BE49-F238E27FC236}">
                <a16:creationId xmlns:a16="http://schemas.microsoft.com/office/drawing/2014/main" id="{EBA9BDBF-6C3C-3F4E-B58F-F0E654780EA9}"/>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684960" y="1387010"/>
            <a:ext cx="8822079" cy="4962419"/>
          </a:xfrm>
          <a:prstGeom prst="rect">
            <a:avLst/>
          </a:prstGeom>
        </p:spPr>
      </p:pic>
    </p:spTree>
    <p:extLst>
      <p:ext uri="{BB962C8B-B14F-4D97-AF65-F5344CB8AC3E}">
        <p14:creationId xmlns:p14="http://schemas.microsoft.com/office/powerpoint/2010/main" val="14959650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98522"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ítulo 3">
            <a:extLst>
              <a:ext uri="{FF2B5EF4-FFF2-40B4-BE49-F238E27FC236}">
                <a16:creationId xmlns:a16="http://schemas.microsoft.com/office/drawing/2014/main" id="{790B26B2-D201-5473-DBF8-A493A2B4672C}"/>
              </a:ext>
            </a:extLst>
          </p:cNvPr>
          <p:cNvSpPr>
            <a:spLocks noGrp="1"/>
          </p:cNvSpPr>
          <p:nvPr>
            <p:ph type="title"/>
          </p:nvPr>
        </p:nvSpPr>
        <p:spPr>
          <a:xfrm>
            <a:off x="1317171" y="2014073"/>
            <a:ext cx="10515600" cy="1325563"/>
          </a:xfrm>
        </p:spPr>
        <p:txBody>
          <a:bodyPr/>
          <a:lstStyle/>
          <a:p>
            <a:r>
              <a:rPr lang="es-GT" dirty="0">
                <a:solidFill>
                  <a:srgbClr val="F63239"/>
                </a:solidFill>
              </a:rPr>
              <a:t>LET´S PRACTICE!</a:t>
            </a:r>
          </a:p>
        </p:txBody>
      </p:sp>
      <p:sp>
        <p:nvSpPr>
          <p:cNvPr id="7" name="Marcador de contenido 4">
            <a:extLst>
              <a:ext uri="{FF2B5EF4-FFF2-40B4-BE49-F238E27FC236}">
                <a16:creationId xmlns:a16="http://schemas.microsoft.com/office/drawing/2014/main" id="{6006FA65-7A03-6881-98EC-6089053F11E7}"/>
              </a:ext>
            </a:extLst>
          </p:cNvPr>
          <p:cNvSpPr>
            <a:spLocks noGrp="1"/>
          </p:cNvSpPr>
          <p:nvPr>
            <p:ph idx="1"/>
          </p:nvPr>
        </p:nvSpPr>
        <p:spPr>
          <a:xfrm>
            <a:off x="2917371" y="3474573"/>
            <a:ext cx="8915400" cy="2494584"/>
          </a:xfrm>
        </p:spPr>
        <p:txBody>
          <a:bodyPr>
            <a:normAutofit/>
          </a:bodyPr>
          <a:lstStyle/>
          <a:p>
            <a:pPr marL="0" indent="0" algn="just">
              <a:buNone/>
            </a:pPr>
            <a:r>
              <a:rPr lang="es-GT" sz="1800" dirty="0">
                <a:effectLst/>
                <a:latin typeface="Open Sans" panose="020B0606030504020204" pitchFamily="34" charset="0"/>
              </a:rPr>
              <a:t>Remember the content you took in the previous exercises? Now it’s time to edit them! Go through your videos and photos and edit them accordingly.  </a:t>
            </a:r>
          </a:p>
        </p:txBody>
      </p:sp>
      <p:pic>
        <p:nvPicPr>
          <p:cNvPr id="8" name="Imagen 7">
            <a:extLst>
              <a:ext uri="{FF2B5EF4-FFF2-40B4-BE49-F238E27FC236}">
                <a16:creationId xmlns:a16="http://schemas.microsoft.com/office/drawing/2014/main" id="{6FBA18C5-2E3B-0657-9420-1023FB6550AC}"/>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1317171" y="1451219"/>
            <a:ext cx="719759" cy="855833"/>
          </a:xfrm>
          <a:prstGeom prst="rect">
            <a:avLst/>
          </a:prstGeom>
        </p:spPr>
      </p:pic>
    </p:spTree>
    <p:extLst>
      <p:ext uri="{BB962C8B-B14F-4D97-AF65-F5344CB8AC3E}">
        <p14:creationId xmlns:p14="http://schemas.microsoft.com/office/powerpoint/2010/main" val="2782253717"/>
      </p:ext>
    </p:extLst>
  </p:cSld>
  <p:clrMapOvr>
    <a:masterClrMapping/>
  </p:clrMapOvr>
</p:sld>
</file>

<file path=ppt/theme/theme1.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0FE0D0F6176EAC47A58E6EE272F996FA" ma:contentTypeVersion="18" ma:contentTypeDescription="Create a new document." ma:contentTypeScope="" ma:versionID="261a4c2b0ac7998db3299926085f04dc">
  <xsd:schema xmlns:xsd="http://www.w3.org/2001/XMLSchema" xmlns:xs="http://www.w3.org/2001/XMLSchema" xmlns:p="http://schemas.microsoft.com/office/2006/metadata/properties" xmlns:ns1="http://schemas.microsoft.com/sharepoint/v3" xmlns:ns2="6919ac91-0f05-4284-9082-f8fa1cfab649" xmlns:ns3="7521a619-7bcd-4ffb-ac2b-6b3915ceb3e5" targetNamespace="http://schemas.microsoft.com/office/2006/metadata/properties" ma:root="true" ma:fieldsID="0d208abb2758514172950fe4bf911c49" ns1:_="" ns2:_="" ns3:_="">
    <xsd:import namespace="http://schemas.microsoft.com/sharepoint/v3"/>
    <xsd:import namespace="6919ac91-0f05-4284-9082-f8fa1cfab649"/>
    <xsd:import namespace="7521a619-7bcd-4ffb-ac2b-6b3915ceb3e5"/>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2:MediaServiceGenerationTime" minOccurs="0"/>
                <xsd:element ref="ns2:MediaServiceEventHashCode" minOccurs="0"/>
                <xsd:element ref="ns2:MediaServiceAutoKeyPoints" minOccurs="0"/>
                <xsd:element ref="ns2:MediaServiceKeyPoints" minOccurs="0"/>
                <xsd:element ref="ns2:MediaServiceOCR" minOccurs="0"/>
                <xsd:element ref="ns3:SharedWithUsers" minOccurs="0"/>
                <xsd:element ref="ns3:SharedWithDetails" minOccurs="0"/>
                <xsd:element ref="ns2:MediaServiceLocation" minOccurs="0"/>
                <xsd:element ref="ns1:_ip_UnifiedCompliancePolicyProperties" minOccurs="0"/>
                <xsd:element ref="ns1:_ip_UnifiedCompliancePolicyUIAction" minOccurs="0"/>
                <xsd:element ref="ns2:MediaLengthInSeconds"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_ip_UnifiedCompliancePolicyProperties" ma:index="20" nillable="true" ma:displayName="Unified Compliance Policy Properties" ma:hidden="true" ma:internalName="_ip_UnifiedCompliancePolicyProperties">
      <xsd:simpleType>
        <xsd:restriction base="dms:Note"/>
      </xsd:simpleType>
    </xsd:element>
    <xsd:element name="_ip_UnifiedCompliancePolicyUIAction" ma:index="21" nillable="true" ma:displayName="Unified Compliance Policy UI Action" ma:hidden="true" ma:internalName="_ip_UnifiedCompliancePolicyUIAction">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6919ac91-0f05-4284-9082-f8fa1cfab64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AutoTags" ma:index="11" nillable="true" ma:displayName="Tags" ma:internalName="MediaServiceAutoTags" ma:readOnly="true">
      <xsd:simpleType>
        <xsd:restriction base="dms:Text"/>
      </xsd:simpleType>
    </xsd:element>
    <xsd:element name="MediaServiceGenerationTime" ma:index="12" nillable="true" ma:displayName="MediaServiceGenerationTime" ma:hidden="true" ma:internalName="MediaServiceGenerationTime" ma:readOnly="true">
      <xsd:simpleType>
        <xsd:restriction base="dms:Text"/>
      </xsd:simpleType>
    </xsd:element>
    <xsd:element name="MediaServiceEventHashCode" ma:index="13" nillable="true" ma:displayName="MediaServiceEventHashCode" ma:hidden="true" ma:internalName="MediaServiceEventHashCode" ma:readOnly="true">
      <xsd:simpleType>
        <xsd:restriction base="dms:Text"/>
      </xsd:simpleType>
    </xsd:element>
    <xsd:element name="MediaServiceAutoKeyPoints" ma:index="14" nillable="true" ma:displayName="MediaServiceAutoKeyPoints" ma:hidden="true" ma:internalName="MediaServiceAutoKeyPoints" ma:readOnly="true">
      <xsd:simpleType>
        <xsd:restriction base="dms:Note"/>
      </xsd:simpleType>
    </xsd:element>
    <xsd:element name="MediaServiceKeyPoints" ma:index="15" nillable="true" ma:displayName="KeyPoints" ma:internalName="MediaServiceKeyPoints" ma:readOnly="true">
      <xsd:simpleType>
        <xsd:restriction base="dms:Note">
          <xsd:maxLength value="255"/>
        </xsd:restriction>
      </xsd:simpleType>
    </xsd:element>
    <xsd:element name="MediaServiceOCR" ma:index="16" nillable="true" ma:displayName="Extracted Text" ma:internalName="MediaServiceOCR" ma:readOnly="true">
      <xsd:simpleType>
        <xsd:restriction base="dms:Note">
          <xsd:maxLength value="255"/>
        </xsd:restriction>
      </xsd:simpleType>
    </xsd:element>
    <xsd:element name="MediaServiceLocation" ma:index="19" nillable="true" ma:displayName="Location" ma:internalName="MediaServiceLocation" ma:readOnly="true">
      <xsd:simpleType>
        <xsd:restriction base="dms:Text"/>
      </xsd:simpleType>
    </xsd:element>
    <xsd:element name="MediaLengthInSeconds" ma:index="22" nillable="true" ma:displayName="Length (seconds)" ma:internalName="MediaLengthInSeconds" ma:readOnly="true">
      <xsd:simpleType>
        <xsd:restriction base="dms:Unknown"/>
      </xsd:simpleType>
    </xsd:element>
    <xsd:element name="lcf76f155ced4ddcb4097134ff3c332f" ma:index="24" nillable="true" ma:taxonomy="true" ma:internalName="lcf76f155ced4ddcb4097134ff3c332f" ma:taxonomyFieldName="MediaServiceImageTags" ma:displayName="Image Tags" ma:readOnly="false" ma:fieldId="{5cf76f15-5ced-4ddc-b409-7134ff3c332f}" ma:taxonomyMulti="true" ma:sspId="214f832c-f6f1-485d-8901-6765a4832c56"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7521a619-7bcd-4ffb-ac2b-6b3915ceb3e5" elementFormDefault="qualified">
    <xsd:import namespace="http://schemas.microsoft.com/office/2006/documentManagement/types"/>
    <xsd:import namespace="http://schemas.microsoft.com/office/infopath/2007/PartnerControls"/>
    <xsd:element name="SharedWithUsers" ma:index="17"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Shared With Details" ma:internalName="SharedWithDetails" ma:readOnly="true">
      <xsd:simpleType>
        <xsd:restriction base="dms:Note">
          <xsd:maxLength value="255"/>
        </xsd:restriction>
      </xsd:simpleType>
    </xsd:element>
    <xsd:element name="TaxCatchAll" ma:index="25" nillable="true" ma:displayName="Taxonomy Catch All Column" ma:hidden="true" ma:list="{8d33bf68-8653-4645-8df3-1a74929102e5}" ma:internalName="TaxCatchAll" ma:showField="CatchAllData" ma:web="7521a619-7bcd-4ffb-ac2b-6b3915ceb3e5">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A6D21CE8-F640-4B9E-BA20-87FBD41DF3E3}"/>
</file>

<file path=customXml/itemProps2.xml><?xml version="1.0" encoding="utf-8"?>
<ds:datastoreItem xmlns:ds="http://schemas.openxmlformats.org/officeDocument/2006/customXml" ds:itemID="{FFAC1ACF-9498-4447-A1AF-4DE7286C9340}"/>
</file>

<file path=docProps/app.xml><?xml version="1.0" encoding="utf-8"?>
<Properties xmlns="http://schemas.openxmlformats.org/officeDocument/2006/extended-properties" xmlns:vt="http://schemas.openxmlformats.org/officeDocument/2006/docPropsVTypes">
  <TotalTime>562</TotalTime>
  <Words>262</Words>
  <Application>Microsoft Macintosh PowerPoint</Application>
  <PresentationFormat>Panorámica</PresentationFormat>
  <Paragraphs>26</Paragraphs>
  <Slides>9</Slides>
  <Notes>0</Notes>
  <HiddenSlides>0</HiddenSlides>
  <MMClips>5</MMClips>
  <ScaleCrop>false</ScaleCrop>
  <HeadingPairs>
    <vt:vector size="6" baseType="variant">
      <vt:variant>
        <vt:lpstr>Fuentes usadas</vt:lpstr>
      </vt:variant>
      <vt:variant>
        <vt:i4>4</vt:i4>
      </vt:variant>
      <vt:variant>
        <vt:lpstr>Tema</vt:lpstr>
      </vt:variant>
      <vt:variant>
        <vt:i4>1</vt:i4>
      </vt:variant>
      <vt:variant>
        <vt:lpstr>Títulos de diapositiva</vt:lpstr>
      </vt:variant>
      <vt:variant>
        <vt:i4>9</vt:i4>
      </vt:variant>
    </vt:vector>
  </HeadingPairs>
  <TitlesOfParts>
    <vt:vector size="14" baseType="lpstr">
      <vt:lpstr>Arial</vt:lpstr>
      <vt:lpstr>Calibri</vt:lpstr>
      <vt:lpstr>Montserrat</vt:lpstr>
      <vt:lpstr>Open Sans</vt:lpstr>
      <vt:lpstr>Tema de Office</vt:lpstr>
      <vt:lpstr>Presentación de PowerPoint</vt:lpstr>
      <vt:lpstr>POSTPRODUCTION</vt:lpstr>
      <vt:lpstr>Presentación de PowerPoint</vt:lpstr>
      <vt:lpstr>PHOTO AND VIDEO TOOLS TUTORIALS /CANVA</vt:lpstr>
      <vt:lpstr>PHOTOPEA</vt:lpstr>
      <vt:lpstr>FOTOR</vt:lpstr>
      <vt:lpstr>CAPCUT</vt:lpstr>
      <vt:lpstr>INSHOT</vt:lpstr>
      <vt:lpstr>LET´S PRACTICE!</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Presentación de PowerPoint</dc:title>
  <dc:creator>Microsoft Office User</dc:creator>
  <cp:lastModifiedBy>Microsoft Office User</cp:lastModifiedBy>
  <cp:revision>138</cp:revision>
  <dcterms:created xsi:type="dcterms:W3CDTF">2023-06-14T21:19:49Z</dcterms:created>
  <dcterms:modified xsi:type="dcterms:W3CDTF">2023-06-30T12:48:53Z</dcterms:modified>
</cp:coreProperties>
</file>