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311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239"/>
    <a:srgbClr val="48AAE0"/>
    <a:srgbClr val="001D42"/>
    <a:srgbClr val="323232"/>
    <a:srgbClr val="E1D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74"/>
  </p:normalViewPr>
  <p:slideViewPr>
    <p:cSldViewPr snapToGrid="0">
      <p:cViewPr varScale="1">
        <p:scale>
          <a:sx n="124" d="100"/>
          <a:sy n="124" d="100"/>
        </p:scale>
        <p:origin x="648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3A05-0611-4343-863F-2EE296F3C692}" type="datetimeFigureOut">
              <a:rPr lang="es-GT" smtClean="0"/>
              <a:t>30/06/23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3CA1B-7F25-3C43-AE0A-14E087A0CD4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708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909B21-ECA2-7981-C189-1D8C0B7D8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71A9748-8F85-DBDF-7213-2BFF7D8FC4F7}"/>
              </a:ext>
            </a:extLst>
          </p:cNvPr>
          <p:cNvSpPr/>
          <p:nvPr userDrawn="1"/>
        </p:nvSpPr>
        <p:spPr>
          <a:xfrm>
            <a:off x="9548261" y="5611528"/>
            <a:ext cx="2107933" cy="59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607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584DF9F-6D49-DC26-E52C-0993E5067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67B4B0-D05C-D4FF-F73C-85D64828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DE3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37292-C0D5-1275-4D21-82AAFDC3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F0E548-CB58-D31E-462E-AA99276E7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037"/>
            <a:ext cx="1686485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10D5B4-0490-AEC9-AB0B-95B3C2A8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67B4B0-D05C-D4FF-F73C-85D64828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D42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37292-C0D5-1275-4D21-82AAFDC3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F0E548-CB58-D31E-462E-AA99276E7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037"/>
            <a:ext cx="1686485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44DC1F-78EE-88E8-18F6-F03CD4CC9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67B4B0-D05C-D4FF-F73C-85D64828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D42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37292-C0D5-1275-4D21-82AAFDC3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F0E548-CB58-D31E-462E-AA99276E7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037"/>
            <a:ext cx="1686485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1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27D08F9-7425-611A-78B3-C9253EEA1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67B4B0-D05C-D4FF-F73C-85D6482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0" y="365125"/>
            <a:ext cx="9232900" cy="1325563"/>
          </a:xfrm>
        </p:spPr>
        <p:txBody>
          <a:bodyPr/>
          <a:lstStyle>
            <a:lvl1pPr algn="ctr">
              <a:defRPr>
                <a:solidFill>
                  <a:srgbClr val="001D42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37292-C0D5-1275-4D21-82AAFDC3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  <a:lvl2pPr>
              <a:defRPr>
                <a:solidFill>
                  <a:srgbClr val="323232"/>
                </a:solidFill>
              </a:defRPr>
            </a:lvl2pPr>
            <a:lvl3pPr>
              <a:defRPr>
                <a:solidFill>
                  <a:srgbClr val="323232"/>
                </a:solidFill>
              </a:defRPr>
            </a:lvl3pPr>
            <a:lvl4pPr>
              <a:defRPr>
                <a:solidFill>
                  <a:srgbClr val="323232"/>
                </a:solidFill>
              </a:defRPr>
            </a:lvl4pPr>
            <a:lvl5pPr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F0E548-CB58-D31E-462E-AA99276E7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037"/>
            <a:ext cx="1686485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27D5AE-A640-5C05-D7C5-AB534CD13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67B4B0-D05C-D4FF-F73C-85D64828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50" y="681037"/>
            <a:ext cx="9232900" cy="1325563"/>
          </a:xfrm>
        </p:spPr>
        <p:txBody>
          <a:bodyPr/>
          <a:lstStyle>
            <a:lvl1pPr algn="ctr">
              <a:defRPr>
                <a:solidFill>
                  <a:srgbClr val="001D42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37292-C0D5-1275-4D21-82AAFDC3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299"/>
            <a:ext cx="10515600" cy="3903663"/>
          </a:xfr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  <a:lvl2pPr>
              <a:defRPr>
                <a:solidFill>
                  <a:srgbClr val="323232"/>
                </a:solidFill>
              </a:defRPr>
            </a:lvl2pPr>
            <a:lvl3pPr>
              <a:defRPr>
                <a:solidFill>
                  <a:srgbClr val="323232"/>
                </a:solidFill>
              </a:defRPr>
            </a:lvl3pPr>
            <a:lvl4pPr>
              <a:defRPr>
                <a:solidFill>
                  <a:srgbClr val="323232"/>
                </a:solidFill>
              </a:defRPr>
            </a:lvl4pPr>
            <a:lvl5pPr>
              <a:defRPr>
                <a:solidFill>
                  <a:srgbClr val="323232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F0E548-CB58-D31E-462E-AA99276E7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1037"/>
            <a:ext cx="1686485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2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5E0EE5-0BEF-D060-2DF0-DB4D615C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60648-30E6-E531-680B-052CA84D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DFDF8-6CEA-0908-92F5-8F1B67DED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AEB4-5D90-BD4B-A707-ABC87D787625}" type="datetimeFigureOut">
              <a:rPr lang="es-GT" smtClean="0"/>
              <a:t>30/06/23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AE1351-A3B9-6E5B-7F7C-93D2AFD59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F8252-9CC8-3308-9E83-AFD4EDA29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BE9E-D346-D044-AFE1-D40FC8A8ED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78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116D6C-18E3-BE7F-CE8E-FB11EB13455B}"/>
              </a:ext>
            </a:extLst>
          </p:cNvPr>
          <p:cNvSpPr/>
          <p:nvPr/>
        </p:nvSpPr>
        <p:spPr>
          <a:xfrm>
            <a:off x="1099335" y="5681609"/>
            <a:ext cx="4572000" cy="56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EF1C38-7B79-28F0-DFC4-5544347AB18D}"/>
              </a:ext>
            </a:extLst>
          </p:cNvPr>
          <p:cNvSpPr txBox="1"/>
          <p:nvPr/>
        </p:nvSpPr>
        <p:spPr>
          <a:xfrm>
            <a:off x="7294652" y="2951946"/>
            <a:ext cx="3729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800" b="1" dirty="0">
                <a:solidFill>
                  <a:srgbClr val="F632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PACKAGING AND DISTRIBUTION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A97D65-9579-34F2-5AE3-24B166986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28736"/>
            <a:ext cx="6694370" cy="37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4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300CD6A-F704-A1DF-7540-1C87BA33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PACKAGING AND DISTRIBUTION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8CAA43-79B9-72C3-B891-C1F3AF147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299"/>
            <a:ext cx="10515600" cy="1917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1800" dirty="0">
                <a:effectLst/>
                <a:latin typeface="Open Sans" panose="020B0606030504020204" pitchFamily="34" charset="0"/>
              </a:rPr>
              <a:t>The job does not end with post-production. You have to get your material ready for distribution.  After all, there’s no point in telling a story if no one can hear or see it.</a:t>
            </a:r>
          </a:p>
          <a:p>
            <a:pPr marL="0" indent="0" algn="just">
              <a:buNone/>
            </a:pPr>
            <a:r>
              <a:rPr lang="es-GT" sz="1800" dirty="0">
                <a:effectLst/>
                <a:latin typeface="Open Sans" panose="020B0606030504020204" pitchFamily="34" charset="0"/>
              </a:rPr>
              <a:t>Remember the beginning of the process? While brainstorming your idea, you also thought where this material will be shared. For example, social media. </a:t>
            </a:r>
          </a:p>
          <a:p>
            <a:pPr marL="0" indent="0" algn="just">
              <a:buNone/>
            </a:pPr>
            <a:r>
              <a:rPr lang="es-GT" sz="1800" dirty="0">
                <a:effectLst/>
                <a:latin typeface="Open Sans" panose="020B0606030504020204" pitchFamily="34" charset="0"/>
              </a:rPr>
              <a:t>Here are some tips on how to prepare and share with your National Society’s focal point or department: 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27DA3D7-89D6-745F-D2D5-4DCE0199A079}"/>
              </a:ext>
            </a:extLst>
          </p:cNvPr>
          <p:cNvCxnSpPr>
            <a:cxnSpLocks/>
          </p:cNvCxnSpPr>
          <p:nvPr/>
        </p:nvCxnSpPr>
        <p:spPr>
          <a:xfrm>
            <a:off x="3093475" y="4274173"/>
            <a:ext cx="0" cy="1669427"/>
          </a:xfrm>
          <a:prstGeom prst="line">
            <a:avLst/>
          </a:prstGeom>
          <a:ln w="12700">
            <a:solidFill>
              <a:srgbClr val="001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FB287BBB-5205-1D97-049C-41C6A3D95AB0}"/>
              </a:ext>
            </a:extLst>
          </p:cNvPr>
          <p:cNvSpPr/>
          <p:nvPr/>
        </p:nvSpPr>
        <p:spPr>
          <a:xfrm>
            <a:off x="2917439" y="4191000"/>
            <a:ext cx="352073" cy="352073"/>
          </a:xfrm>
          <a:prstGeom prst="ellipse">
            <a:avLst/>
          </a:prstGeom>
          <a:solidFill>
            <a:schemeClr val="bg1"/>
          </a:solidFill>
          <a:ln>
            <a:solidFill>
              <a:srgbClr val="F6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E5B17D58-C2D7-2FFF-4E1F-B77EE7D02425}"/>
              </a:ext>
            </a:extLst>
          </p:cNvPr>
          <p:cNvSpPr txBox="1">
            <a:spLocks/>
          </p:cNvSpPr>
          <p:nvPr/>
        </p:nvSpPr>
        <p:spPr>
          <a:xfrm>
            <a:off x="3472542" y="4265384"/>
            <a:ext cx="7881255" cy="191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 dirty="0"/>
              <a:t>Edit raw interviews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18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 dirty="0"/>
              <a:t>Edit b-roll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GT" sz="18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GT" sz="1800" dirty="0"/>
              <a:t>Package your photos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9DAC904-7974-EEAA-49A4-CEE19CC1240E}"/>
              </a:ext>
            </a:extLst>
          </p:cNvPr>
          <p:cNvSpPr/>
          <p:nvPr/>
        </p:nvSpPr>
        <p:spPr>
          <a:xfrm>
            <a:off x="2917439" y="4974771"/>
            <a:ext cx="352073" cy="352073"/>
          </a:xfrm>
          <a:prstGeom prst="ellipse">
            <a:avLst/>
          </a:prstGeom>
          <a:solidFill>
            <a:schemeClr val="bg1"/>
          </a:solidFill>
          <a:ln>
            <a:solidFill>
              <a:srgbClr val="F6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B423362-2C90-B168-26B9-63795D7E6475}"/>
              </a:ext>
            </a:extLst>
          </p:cNvPr>
          <p:cNvSpPr/>
          <p:nvPr/>
        </p:nvSpPr>
        <p:spPr>
          <a:xfrm>
            <a:off x="2917439" y="5736771"/>
            <a:ext cx="352073" cy="352073"/>
          </a:xfrm>
          <a:prstGeom prst="ellipse">
            <a:avLst/>
          </a:prstGeom>
          <a:solidFill>
            <a:schemeClr val="bg1"/>
          </a:solidFill>
          <a:ln>
            <a:solidFill>
              <a:srgbClr val="F632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C5D128E-625E-25EA-1B1A-A6201F92B3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839" y="5035760"/>
            <a:ext cx="240334" cy="24033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4A733B-2B83-1C36-9DDC-87961BE21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086" y="5772572"/>
            <a:ext cx="275973" cy="27597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7560C2A-5116-B9EF-6933-8E07F2BEAC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824" y="4251074"/>
            <a:ext cx="241301" cy="2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92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0D0F6176EAC47A58E6EE272F996FA" ma:contentTypeVersion="18" ma:contentTypeDescription="Create a new document." ma:contentTypeScope="" ma:versionID="261a4c2b0ac7998db3299926085f04dc">
  <xsd:schema xmlns:xsd="http://www.w3.org/2001/XMLSchema" xmlns:xs="http://www.w3.org/2001/XMLSchema" xmlns:p="http://schemas.microsoft.com/office/2006/metadata/properties" xmlns:ns1="http://schemas.microsoft.com/sharepoint/v3" xmlns:ns2="6919ac91-0f05-4284-9082-f8fa1cfab649" xmlns:ns3="7521a619-7bcd-4ffb-ac2b-6b3915ceb3e5" targetNamespace="http://schemas.microsoft.com/office/2006/metadata/properties" ma:root="true" ma:fieldsID="0d208abb2758514172950fe4bf911c49" ns1:_="" ns2:_="" ns3:_="">
    <xsd:import namespace="http://schemas.microsoft.com/sharepoint/v3"/>
    <xsd:import namespace="6919ac91-0f05-4284-9082-f8fa1cfab649"/>
    <xsd:import namespace="7521a619-7bcd-4ffb-ac2b-6b3915ceb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9ac91-0f05-4284-9082-f8fa1cfab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1a619-7bcd-4ffb-ac2b-6b3915ceb3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d33bf68-8653-4645-8df3-1a74929102e5}" ma:internalName="TaxCatchAll" ma:showField="CatchAllData" ma:web="7521a619-7bcd-4ffb-ac2b-6b3915ceb3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927CD-F75A-43F3-8B29-B64B5F26CA27}"/>
</file>

<file path=customXml/itemProps2.xml><?xml version="1.0" encoding="utf-8"?>
<ds:datastoreItem xmlns:ds="http://schemas.openxmlformats.org/officeDocument/2006/customXml" ds:itemID="{F23673FD-B2B1-4743-B273-03CA75FDF9CD}"/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98</Words>
  <Application>Microsoft Macintosh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Open Sans</vt:lpstr>
      <vt:lpstr>Tema de Office</vt:lpstr>
      <vt:lpstr>Presentación de PowerPoint</vt:lpstr>
      <vt:lpstr>PACKAGING AND 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139</cp:revision>
  <dcterms:created xsi:type="dcterms:W3CDTF">2023-06-14T21:19:49Z</dcterms:created>
  <dcterms:modified xsi:type="dcterms:W3CDTF">2023-06-30T12:51:57Z</dcterms:modified>
</cp:coreProperties>
</file>